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4.xml" ContentType="application/vnd.openxmlformats-officedocument.presentationml.notesSl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7"/>
  </p:notesMasterIdLst>
  <p:handoutMasterIdLst>
    <p:handoutMasterId r:id="rId18"/>
  </p:handoutMasterIdLst>
  <p:sldIdLst>
    <p:sldId id="280" r:id="rId2"/>
    <p:sldId id="310" r:id="rId3"/>
    <p:sldId id="314" r:id="rId4"/>
    <p:sldId id="395" r:id="rId5"/>
    <p:sldId id="374" r:id="rId6"/>
    <p:sldId id="402" r:id="rId7"/>
    <p:sldId id="396" r:id="rId8"/>
    <p:sldId id="397" r:id="rId9"/>
    <p:sldId id="391" r:id="rId10"/>
    <p:sldId id="401" r:id="rId11"/>
    <p:sldId id="394" r:id="rId12"/>
    <p:sldId id="392" r:id="rId13"/>
    <p:sldId id="400" r:id="rId14"/>
    <p:sldId id="381" r:id="rId15"/>
    <p:sldId id="382" r:id="rId16"/>
  </p:sldIdLst>
  <p:sldSz cx="12192000" cy="6858000"/>
  <p:notesSz cx="6797675" cy="9926638"/>
  <p:embeddedFontLst>
    <p:embeddedFont>
      <p:font typeface="굴림" panose="020B0600000101010101" pitchFamily="34" charset="-127"/>
      <p:regular r:id="rId19"/>
    </p:embeddedFont>
    <p:embeddedFont>
      <p:font typeface="Calibri" panose="020F0502020204030204" pitchFamily="34" charset="0"/>
      <p:regular r:id="rId20"/>
      <p:bold r:id="rId21"/>
      <p:italic r:id="rId22"/>
      <p:boldItalic r:id="rId23"/>
    </p:embeddedFont>
    <p:embeddedFont>
      <p:font typeface="Tahoma" panose="020B0604030504040204" pitchFamily="34" charset="0"/>
      <p:regular r:id="rId24"/>
      <p:bold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42" userDrawn="1">
          <p15:clr>
            <a:srgbClr val="A4A3A4"/>
          </p15:clr>
        </p15:guide>
        <p15:guide id="2" pos="388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E4FF"/>
    <a:srgbClr val="28AA64"/>
    <a:srgbClr val="F3E19B"/>
    <a:srgbClr val="FBFBFB"/>
    <a:srgbClr val="009BD8"/>
    <a:srgbClr val="00588E"/>
    <a:srgbClr val="4AB5BA"/>
    <a:srgbClr val="FFFFFF"/>
    <a:srgbClr val="33BC7A"/>
    <a:srgbClr val="A6F7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05" autoAdjust="0"/>
    <p:restoredTop sz="94643" autoAdjust="0"/>
  </p:normalViewPr>
  <p:slideViewPr>
    <p:cSldViewPr snapToGrid="0" showGuides="1">
      <p:cViewPr varScale="1">
        <p:scale>
          <a:sx n="105" d="100"/>
          <a:sy n="105" d="100"/>
        </p:scale>
        <p:origin x="720" y="96"/>
      </p:cViewPr>
      <p:guideLst>
        <p:guide orient="horz" pos="1842"/>
        <p:guide pos="388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04"/>
    </p:cViewPr>
  </p:sorterViewPr>
  <p:notesViewPr>
    <p:cSldViewPr snapToGrid="0" showGuides="1">
      <p:cViewPr varScale="1">
        <p:scale>
          <a:sx n="96" d="100"/>
          <a:sy n="96" d="100"/>
        </p:scale>
        <p:origin x="2480"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757728295086287E-2"/>
          <c:y val="0.1034784207847036"/>
          <c:w val="0.95981960918953257"/>
          <c:h val="0.51513841099434343"/>
        </c:manualLayout>
      </c:layout>
      <c:barChart>
        <c:barDir val="col"/>
        <c:grouping val="stacked"/>
        <c:varyColors val="0"/>
        <c:ser>
          <c:idx val="0"/>
          <c:order val="0"/>
          <c:tx>
            <c:strRef>
              <c:f>Лист1!$B$1</c:f>
              <c:strCache>
                <c:ptCount val="1"/>
                <c:pt idx="0">
                  <c:v>0</c:v>
                </c:pt>
              </c:strCache>
            </c:strRef>
          </c:tx>
          <c:spPr>
            <a:pattFill prst="narHorz">
              <a:fgClr>
                <a:schemeClr val="tx2">
                  <a:lumMod val="25000"/>
                  <a:lumOff val="75000"/>
                </a:schemeClr>
              </a:fgClr>
              <a:bgClr>
                <a:schemeClr val="bg1"/>
              </a:bgClr>
            </a:pattFill>
            <a:ln>
              <a:solidFill>
                <a:schemeClr val="bg1">
                  <a:lumMod val="65000"/>
                </a:schemeClr>
              </a:solidFill>
            </a:ln>
            <a:effectLst/>
          </c:spPr>
          <c:invertIfNegative val="0"/>
          <c:dPt>
            <c:idx val="2"/>
            <c:invertIfNegative val="0"/>
            <c:bubble3D val="0"/>
            <c:spPr>
              <a:pattFill prst="narHorz">
                <a:fgClr>
                  <a:schemeClr val="tx2">
                    <a:lumMod val="25000"/>
                    <a:lumOff val="75000"/>
                  </a:schemeClr>
                </a:fgClr>
                <a:bgClr>
                  <a:schemeClr val="bg1"/>
                </a:bgClr>
              </a:pattFill>
              <a:ln>
                <a:solidFill>
                  <a:schemeClr val="bg1">
                    <a:lumMod val="65000"/>
                  </a:schemeClr>
                </a:solidFill>
              </a:ln>
              <a:effectLst/>
            </c:spPr>
            <c:extLst>
              <c:ext xmlns:c16="http://schemas.microsoft.com/office/drawing/2014/chart" uri="{C3380CC4-5D6E-409C-BE32-E72D297353CC}">
                <c16:uniqueId val="{0000000A-8AE0-4414-B583-93A83D6FBC8E}"/>
              </c:ext>
            </c:extLst>
          </c:dPt>
          <c:cat>
            <c:strRef>
              <c:f>Лист1!$A$2:$A$31</c:f>
              <c:strCache>
                <c:ptCount val="30"/>
                <c:pt idx="0">
                  <c:v>Баганский район</c:v>
                </c:pt>
                <c:pt idx="1">
                  <c:v>Барабинский район</c:v>
                </c:pt>
                <c:pt idx="2">
                  <c:v>Болотнинский район</c:v>
                </c:pt>
                <c:pt idx="3">
                  <c:v>Венгеровский район</c:v>
                </c:pt>
                <c:pt idx="4">
                  <c:v>Доволенский район</c:v>
                </c:pt>
                <c:pt idx="5">
                  <c:v>Здвинский район</c:v>
                </c:pt>
                <c:pt idx="6">
                  <c:v>Искитимский район</c:v>
                </c:pt>
                <c:pt idx="7">
                  <c:v>Карасукский район</c:v>
                </c:pt>
                <c:pt idx="8">
                  <c:v>Каргатский район</c:v>
                </c:pt>
                <c:pt idx="9">
                  <c:v>Колыванский район</c:v>
                </c:pt>
                <c:pt idx="10">
                  <c:v>Коченевский район</c:v>
                </c:pt>
                <c:pt idx="11">
                  <c:v>Кочковский район</c:v>
                </c:pt>
                <c:pt idx="12">
                  <c:v>Краснозерский район</c:v>
                </c:pt>
                <c:pt idx="13">
                  <c:v>Куйбышевский район</c:v>
                </c:pt>
                <c:pt idx="14">
                  <c:v>Купинский район</c:v>
                </c:pt>
                <c:pt idx="15">
                  <c:v>Кыштовский район</c:v>
                </c:pt>
                <c:pt idx="16">
                  <c:v>Маслянинский район</c:v>
                </c:pt>
                <c:pt idx="17">
                  <c:v>Мошковский район</c:v>
                </c:pt>
                <c:pt idx="18">
                  <c:v>Новосибирский район</c:v>
                </c:pt>
                <c:pt idx="19">
                  <c:v>Ордынский район</c:v>
                </c:pt>
                <c:pt idx="20">
                  <c:v>Северный район</c:v>
                </c:pt>
                <c:pt idx="21">
                  <c:v>Сузунский район</c:v>
                </c:pt>
                <c:pt idx="22">
                  <c:v>Татарский район</c:v>
                </c:pt>
                <c:pt idx="23">
                  <c:v>Тогучинский район</c:v>
                </c:pt>
                <c:pt idx="24">
                  <c:v>Убинский район</c:v>
                </c:pt>
                <c:pt idx="25">
                  <c:v>Усть-Таркский район</c:v>
                </c:pt>
                <c:pt idx="26">
                  <c:v>Чановский район</c:v>
                </c:pt>
                <c:pt idx="27">
                  <c:v>Черепановский район</c:v>
                </c:pt>
                <c:pt idx="28">
                  <c:v>Чистоозерный район</c:v>
                </c:pt>
                <c:pt idx="29">
                  <c:v>Чулымский район</c:v>
                </c:pt>
              </c:strCache>
            </c:strRef>
          </c:cat>
          <c:val>
            <c:numRef>
              <c:f>Лист1!$B$2:$B$31</c:f>
              <c:numCache>
                <c:formatCode>0.00</c:formatCode>
                <c:ptCount val="30"/>
                <c:pt idx="0">
                  <c:v>0</c:v>
                </c:pt>
                <c:pt idx="1">
                  <c:v>0</c:v>
                </c:pt>
                <c:pt idx="2">
                  <c:v>53.333333333333336</c:v>
                </c:pt>
                <c:pt idx="3">
                  <c:v>60</c:v>
                </c:pt>
                <c:pt idx="4">
                  <c:v>53.846153846153847</c:v>
                </c:pt>
                <c:pt idx="5">
                  <c:v>35.714285714285715</c:v>
                </c:pt>
                <c:pt idx="6">
                  <c:v>65</c:v>
                </c:pt>
                <c:pt idx="7">
                  <c:v>0</c:v>
                </c:pt>
                <c:pt idx="8">
                  <c:v>63.636363636363633</c:v>
                </c:pt>
                <c:pt idx="9">
                  <c:v>41.666666666666671</c:v>
                </c:pt>
                <c:pt idx="10">
                  <c:v>0</c:v>
                </c:pt>
                <c:pt idx="11">
                  <c:v>40</c:v>
                </c:pt>
                <c:pt idx="12">
                  <c:v>5.2631578947368416</c:v>
                </c:pt>
                <c:pt idx="13">
                  <c:v>11.111111111111111</c:v>
                </c:pt>
                <c:pt idx="14">
                  <c:v>0</c:v>
                </c:pt>
                <c:pt idx="15">
                  <c:v>29.411764705882355</c:v>
                </c:pt>
                <c:pt idx="16">
                  <c:v>0</c:v>
                </c:pt>
                <c:pt idx="17">
                  <c:v>9.0909090909090917</c:v>
                </c:pt>
                <c:pt idx="18">
                  <c:v>0</c:v>
                </c:pt>
                <c:pt idx="19">
                  <c:v>9.5238095238095237</c:v>
                </c:pt>
                <c:pt idx="20">
                  <c:v>83.333333333333343</c:v>
                </c:pt>
                <c:pt idx="21">
                  <c:v>0</c:v>
                </c:pt>
                <c:pt idx="22">
                  <c:v>0</c:v>
                </c:pt>
                <c:pt idx="23">
                  <c:v>31.818181818181817</c:v>
                </c:pt>
                <c:pt idx="24">
                  <c:v>56.25</c:v>
                </c:pt>
                <c:pt idx="25">
                  <c:v>38.461538461538467</c:v>
                </c:pt>
                <c:pt idx="26">
                  <c:v>7.1428571428571423</c:v>
                </c:pt>
                <c:pt idx="27">
                  <c:v>7.1428571428571423</c:v>
                </c:pt>
                <c:pt idx="28">
                  <c:v>11.76470588235294</c:v>
                </c:pt>
                <c:pt idx="29">
                  <c:v>42.857142857142854</c:v>
                </c:pt>
              </c:numCache>
            </c:numRef>
          </c:val>
          <c:extLst>
            <c:ext xmlns:c16="http://schemas.microsoft.com/office/drawing/2014/chart" uri="{C3380CC4-5D6E-409C-BE32-E72D297353CC}">
              <c16:uniqueId val="{00000000-8AE0-4414-B583-93A83D6FBC8E}"/>
            </c:ext>
          </c:extLst>
        </c:ser>
        <c:ser>
          <c:idx val="1"/>
          <c:order val="1"/>
          <c:tx>
            <c:strRef>
              <c:f>Лист1!$C$1</c:f>
              <c:strCache>
                <c:ptCount val="1"/>
                <c:pt idx="0">
                  <c:v>1</c:v>
                </c:pt>
              </c:strCache>
            </c:strRef>
          </c:tx>
          <c:spPr>
            <a:solidFill>
              <a:schemeClr val="accent1">
                <a:lumMod val="90000"/>
                <a:lumOff val="10000"/>
              </a:schemeClr>
            </a:solidFill>
            <a:ln>
              <a:solidFill>
                <a:schemeClr val="bg1">
                  <a:lumMod val="65000"/>
                </a:schemeClr>
              </a:solidFill>
            </a:ln>
            <a:effectLst/>
          </c:spPr>
          <c:invertIfNegative val="0"/>
          <c:dPt>
            <c:idx val="2"/>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06-44D3-4545-9E0F-28B253DB9113}"/>
              </c:ext>
            </c:extLst>
          </c:dPt>
          <c:dPt>
            <c:idx val="3"/>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08-44D3-4545-9E0F-28B253DB9113}"/>
              </c:ext>
            </c:extLst>
          </c:dPt>
          <c:dPt>
            <c:idx val="4"/>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09-44D3-4545-9E0F-28B253DB9113}"/>
              </c:ext>
            </c:extLst>
          </c:dPt>
          <c:dPt>
            <c:idx val="5"/>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0A-44D3-4545-9E0F-28B253DB9113}"/>
              </c:ext>
            </c:extLst>
          </c:dPt>
          <c:dPt>
            <c:idx val="6"/>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07-44D3-4545-9E0F-28B253DB9113}"/>
              </c:ext>
            </c:extLst>
          </c:dPt>
          <c:dPt>
            <c:idx val="9"/>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0B-44D3-4545-9E0F-28B253DB9113}"/>
              </c:ext>
            </c:extLst>
          </c:dPt>
          <c:dPt>
            <c:idx val="10"/>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0C-44D3-4545-9E0F-28B253DB9113}"/>
              </c:ext>
            </c:extLst>
          </c:dPt>
          <c:dPt>
            <c:idx val="11"/>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0D-44D3-4545-9E0F-28B253DB9113}"/>
              </c:ext>
            </c:extLst>
          </c:dPt>
          <c:dPt>
            <c:idx val="12"/>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0E-44D3-4545-9E0F-28B253DB9113}"/>
              </c:ext>
            </c:extLst>
          </c:dPt>
          <c:dPt>
            <c:idx val="13"/>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0F-44D3-4545-9E0F-28B253DB9113}"/>
              </c:ext>
            </c:extLst>
          </c:dPt>
          <c:dPt>
            <c:idx val="15"/>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0-44D3-4545-9E0F-28B253DB9113}"/>
              </c:ext>
            </c:extLst>
          </c:dPt>
          <c:dPt>
            <c:idx val="17"/>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1-44D3-4545-9E0F-28B253DB9113}"/>
              </c:ext>
            </c:extLst>
          </c:dPt>
          <c:dPt>
            <c:idx val="18"/>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2-44D3-4545-9E0F-28B253DB9113}"/>
              </c:ext>
            </c:extLst>
          </c:dPt>
          <c:dPt>
            <c:idx val="19"/>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3-44D3-4545-9E0F-28B253DB9113}"/>
              </c:ext>
            </c:extLst>
          </c:dPt>
          <c:dPt>
            <c:idx val="20"/>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4-44D3-4545-9E0F-28B253DB9113}"/>
              </c:ext>
            </c:extLst>
          </c:dPt>
          <c:dPt>
            <c:idx val="21"/>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5-44D3-4545-9E0F-28B253DB9113}"/>
              </c:ext>
            </c:extLst>
          </c:dPt>
          <c:dPt>
            <c:idx val="23"/>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6-44D3-4545-9E0F-28B253DB9113}"/>
              </c:ext>
            </c:extLst>
          </c:dPt>
          <c:dPt>
            <c:idx val="24"/>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7-44D3-4545-9E0F-28B253DB9113}"/>
              </c:ext>
            </c:extLst>
          </c:dPt>
          <c:dPt>
            <c:idx val="25"/>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8-44D3-4545-9E0F-28B253DB9113}"/>
              </c:ext>
            </c:extLst>
          </c:dPt>
          <c:dPt>
            <c:idx val="26"/>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9-44D3-4545-9E0F-28B253DB9113}"/>
              </c:ext>
            </c:extLst>
          </c:dPt>
          <c:dPt>
            <c:idx val="27"/>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A-44D3-4545-9E0F-28B253DB9113}"/>
              </c:ext>
            </c:extLst>
          </c:dPt>
          <c:dPt>
            <c:idx val="28"/>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B-44D3-4545-9E0F-28B253DB9113}"/>
              </c:ext>
            </c:extLst>
          </c:dPt>
          <c:dPt>
            <c:idx val="29"/>
            <c:invertIfNegative val="0"/>
            <c:bubble3D val="0"/>
            <c:spPr>
              <a:solidFill>
                <a:srgbClr val="4AB5BA"/>
              </a:solidFill>
              <a:ln>
                <a:solidFill>
                  <a:schemeClr val="bg1">
                    <a:lumMod val="65000"/>
                  </a:schemeClr>
                </a:solidFill>
              </a:ln>
              <a:effectLst/>
            </c:spPr>
            <c:extLst>
              <c:ext xmlns:c16="http://schemas.microsoft.com/office/drawing/2014/chart" uri="{C3380CC4-5D6E-409C-BE32-E72D297353CC}">
                <c16:uniqueId val="{0000001C-44D3-4545-9E0F-28B253DB9113}"/>
              </c:ext>
            </c:extLst>
          </c:dPt>
          <c:cat>
            <c:strRef>
              <c:f>Лист1!$A$2:$A$31</c:f>
              <c:strCache>
                <c:ptCount val="30"/>
                <c:pt idx="0">
                  <c:v>Баганский район</c:v>
                </c:pt>
                <c:pt idx="1">
                  <c:v>Барабинский район</c:v>
                </c:pt>
                <c:pt idx="2">
                  <c:v>Болотнинский район</c:v>
                </c:pt>
                <c:pt idx="3">
                  <c:v>Венгеровский район</c:v>
                </c:pt>
                <c:pt idx="4">
                  <c:v>Доволенский район</c:v>
                </c:pt>
                <c:pt idx="5">
                  <c:v>Здвинский район</c:v>
                </c:pt>
                <c:pt idx="6">
                  <c:v>Искитимский район</c:v>
                </c:pt>
                <c:pt idx="7">
                  <c:v>Карасукский район</c:v>
                </c:pt>
                <c:pt idx="8">
                  <c:v>Каргатский район</c:v>
                </c:pt>
                <c:pt idx="9">
                  <c:v>Колыванский район</c:v>
                </c:pt>
                <c:pt idx="10">
                  <c:v>Коченевский район</c:v>
                </c:pt>
                <c:pt idx="11">
                  <c:v>Кочковский район</c:v>
                </c:pt>
                <c:pt idx="12">
                  <c:v>Краснозерский район</c:v>
                </c:pt>
                <c:pt idx="13">
                  <c:v>Куйбышевский район</c:v>
                </c:pt>
                <c:pt idx="14">
                  <c:v>Купинский район</c:v>
                </c:pt>
                <c:pt idx="15">
                  <c:v>Кыштовский район</c:v>
                </c:pt>
                <c:pt idx="16">
                  <c:v>Маслянинский район</c:v>
                </c:pt>
                <c:pt idx="17">
                  <c:v>Мошковский район</c:v>
                </c:pt>
                <c:pt idx="18">
                  <c:v>Новосибирский район</c:v>
                </c:pt>
                <c:pt idx="19">
                  <c:v>Ордынский район</c:v>
                </c:pt>
                <c:pt idx="20">
                  <c:v>Северный район</c:v>
                </c:pt>
                <c:pt idx="21">
                  <c:v>Сузунский район</c:v>
                </c:pt>
                <c:pt idx="22">
                  <c:v>Татарский район</c:v>
                </c:pt>
                <c:pt idx="23">
                  <c:v>Тогучинский район</c:v>
                </c:pt>
                <c:pt idx="24">
                  <c:v>Убинский район</c:v>
                </c:pt>
                <c:pt idx="25">
                  <c:v>Усть-Таркский район</c:v>
                </c:pt>
                <c:pt idx="26">
                  <c:v>Чановский район</c:v>
                </c:pt>
                <c:pt idx="27">
                  <c:v>Черепановский район</c:v>
                </c:pt>
                <c:pt idx="28">
                  <c:v>Чистоозерный район</c:v>
                </c:pt>
                <c:pt idx="29">
                  <c:v>Чулымский район</c:v>
                </c:pt>
              </c:strCache>
            </c:strRef>
          </c:cat>
          <c:val>
            <c:numRef>
              <c:f>Лист1!$C$2:$C$31</c:f>
              <c:numCache>
                <c:formatCode>0.00</c:formatCode>
                <c:ptCount val="30"/>
                <c:pt idx="0">
                  <c:v>0</c:v>
                </c:pt>
                <c:pt idx="1">
                  <c:v>0</c:v>
                </c:pt>
                <c:pt idx="2">
                  <c:v>33.333333333333329</c:v>
                </c:pt>
                <c:pt idx="3">
                  <c:v>15</c:v>
                </c:pt>
                <c:pt idx="4">
                  <c:v>23.076923076923077</c:v>
                </c:pt>
                <c:pt idx="5">
                  <c:v>7.1428571428571423</c:v>
                </c:pt>
                <c:pt idx="6">
                  <c:v>20</c:v>
                </c:pt>
                <c:pt idx="7">
                  <c:v>0</c:v>
                </c:pt>
                <c:pt idx="8">
                  <c:v>0</c:v>
                </c:pt>
                <c:pt idx="9">
                  <c:v>16.666666666666664</c:v>
                </c:pt>
                <c:pt idx="10" formatCode="General">
                  <c:v>6.25</c:v>
                </c:pt>
                <c:pt idx="11">
                  <c:v>10</c:v>
                </c:pt>
                <c:pt idx="12">
                  <c:v>5.2631578947368416</c:v>
                </c:pt>
                <c:pt idx="13">
                  <c:v>16.666666666666664</c:v>
                </c:pt>
                <c:pt idx="14">
                  <c:v>0</c:v>
                </c:pt>
                <c:pt idx="15">
                  <c:v>17.647058823529413</c:v>
                </c:pt>
                <c:pt idx="16">
                  <c:v>0</c:v>
                </c:pt>
                <c:pt idx="17">
                  <c:v>18.181818181818183</c:v>
                </c:pt>
                <c:pt idx="18">
                  <c:v>22.222222222222221</c:v>
                </c:pt>
                <c:pt idx="19">
                  <c:v>19.047619047619047</c:v>
                </c:pt>
                <c:pt idx="20">
                  <c:v>16.666666666666664</c:v>
                </c:pt>
                <c:pt idx="21">
                  <c:v>6.666666666666667</c:v>
                </c:pt>
                <c:pt idx="22">
                  <c:v>0</c:v>
                </c:pt>
                <c:pt idx="23">
                  <c:v>27.27272727272727</c:v>
                </c:pt>
                <c:pt idx="24">
                  <c:v>12.5</c:v>
                </c:pt>
                <c:pt idx="25">
                  <c:v>23.076923076923077</c:v>
                </c:pt>
                <c:pt idx="26">
                  <c:v>7.1428571428571423</c:v>
                </c:pt>
                <c:pt idx="27">
                  <c:v>7.1428571428571423</c:v>
                </c:pt>
                <c:pt idx="28">
                  <c:v>41.17647058823529</c:v>
                </c:pt>
                <c:pt idx="29">
                  <c:v>14.285714285714285</c:v>
                </c:pt>
              </c:numCache>
            </c:numRef>
          </c:val>
          <c:extLst>
            <c:ext xmlns:c16="http://schemas.microsoft.com/office/drawing/2014/chart" uri="{C3380CC4-5D6E-409C-BE32-E72D297353CC}">
              <c16:uniqueId val="{00000001-8AE0-4414-B583-93A83D6FBC8E}"/>
            </c:ext>
          </c:extLst>
        </c:ser>
        <c:ser>
          <c:idx val="2"/>
          <c:order val="2"/>
          <c:tx>
            <c:strRef>
              <c:f>Лист1!$D$1</c:f>
              <c:strCache>
                <c:ptCount val="1"/>
                <c:pt idx="0">
                  <c:v>2</c:v>
                </c:pt>
              </c:strCache>
            </c:strRef>
          </c:tx>
          <c:spPr>
            <a:solidFill>
              <a:schemeClr val="accent4">
                <a:lumMod val="40000"/>
                <a:lumOff val="60000"/>
              </a:schemeClr>
            </a:solidFill>
            <a:ln>
              <a:solidFill>
                <a:schemeClr val="bg1">
                  <a:lumMod val="65000"/>
                </a:schemeClr>
              </a:solidFill>
            </a:ln>
            <a:effectLst/>
          </c:spPr>
          <c:invertIfNegative val="0"/>
          <c:cat>
            <c:strRef>
              <c:f>Лист1!$A$2:$A$31</c:f>
              <c:strCache>
                <c:ptCount val="30"/>
                <c:pt idx="0">
                  <c:v>Баганский район</c:v>
                </c:pt>
                <c:pt idx="1">
                  <c:v>Барабинский район</c:v>
                </c:pt>
                <c:pt idx="2">
                  <c:v>Болотнинский район</c:v>
                </c:pt>
                <c:pt idx="3">
                  <c:v>Венгеровский район</c:v>
                </c:pt>
                <c:pt idx="4">
                  <c:v>Доволенский район</c:v>
                </c:pt>
                <c:pt idx="5">
                  <c:v>Здвинский район</c:v>
                </c:pt>
                <c:pt idx="6">
                  <c:v>Искитимский район</c:v>
                </c:pt>
                <c:pt idx="7">
                  <c:v>Карасукский район</c:v>
                </c:pt>
                <c:pt idx="8">
                  <c:v>Каргатский район</c:v>
                </c:pt>
                <c:pt idx="9">
                  <c:v>Колыванский район</c:v>
                </c:pt>
                <c:pt idx="10">
                  <c:v>Коченевский район</c:v>
                </c:pt>
                <c:pt idx="11">
                  <c:v>Кочковский район</c:v>
                </c:pt>
                <c:pt idx="12">
                  <c:v>Краснозерский район</c:v>
                </c:pt>
                <c:pt idx="13">
                  <c:v>Куйбышевский район</c:v>
                </c:pt>
                <c:pt idx="14">
                  <c:v>Купинский район</c:v>
                </c:pt>
                <c:pt idx="15">
                  <c:v>Кыштовский район</c:v>
                </c:pt>
                <c:pt idx="16">
                  <c:v>Маслянинский район</c:v>
                </c:pt>
                <c:pt idx="17">
                  <c:v>Мошковский район</c:v>
                </c:pt>
                <c:pt idx="18">
                  <c:v>Новосибирский район</c:v>
                </c:pt>
                <c:pt idx="19">
                  <c:v>Ордынский район</c:v>
                </c:pt>
                <c:pt idx="20">
                  <c:v>Северный район</c:v>
                </c:pt>
                <c:pt idx="21">
                  <c:v>Сузунский район</c:v>
                </c:pt>
                <c:pt idx="22">
                  <c:v>Татарский район</c:v>
                </c:pt>
                <c:pt idx="23">
                  <c:v>Тогучинский район</c:v>
                </c:pt>
                <c:pt idx="24">
                  <c:v>Убинский район</c:v>
                </c:pt>
                <c:pt idx="25">
                  <c:v>Усть-Таркский район</c:v>
                </c:pt>
                <c:pt idx="26">
                  <c:v>Чановский район</c:v>
                </c:pt>
                <c:pt idx="27">
                  <c:v>Черепановский район</c:v>
                </c:pt>
                <c:pt idx="28">
                  <c:v>Чистоозерный район</c:v>
                </c:pt>
                <c:pt idx="29">
                  <c:v>Чулымский район</c:v>
                </c:pt>
              </c:strCache>
            </c:strRef>
          </c:cat>
          <c:val>
            <c:numRef>
              <c:f>Лист1!$D$2:$D$31</c:f>
              <c:numCache>
                <c:formatCode>0.00</c:formatCode>
                <c:ptCount val="30"/>
                <c:pt idx="0">
                  <c:v>11.111111111111111</c:v>
                </c:pt>
                <c:pt idx="1">
                  <c:v>8.3333333333333321</c:v>
                </c:pt>
                <c:pt idx="2">
                  <c:v>6.666666666666667</c:v>
                </c:pt>
                <c:pt idx="3">
                  <c:v>0</c:v>
                </c:pt>
                <c:pt idx="4">
                  <c:v>15.384615384615385</c:v>
                </c:pt>
                <c:pt idx="5">
                  <c:v>35.714285714285715</c:v>
                </c:pt>
                <c:pt idx="6">
                  <c:v>5</c:v>
                </c:pt>
                <c:pt idx="7">
                  <c:v>0</c:v>
                </c:pt>
                <c:pt idx="8">
                  <c:v>9.0909090909090917</c:v>
                </c:pt>
                <c:pt idx="9">
                  <c:v>16.666666666666664</c:v>
                </c:pt>
                <c:pt idx="10" formatCode="General">
                  <c:v>37.5</c:v>
                </c:pt>
                <c:pt idx="11">
                  <c:v>10</c:v>
                </c:pt>
                <c:pt idx="12">
                  <c:v>10.526315789473683</c:v>
                </c:pt>
                <c:pt idx="13">
                  <c:v>11.111111111111111</c:v>
                </c:pt>
                <c:pt idx="14">
                  <c:v>0</c:v>
                </c:pt>
                <c:pt idx="15">
                  <c:v>23.52941176470588</c:v>
                </c:pt>
                <c:pt idx="16">
                  <c:v>0</c:v>
                </c:pt>
                <c:pt idx="17">
                  <c:v>18.181818181818183</c:v>
                </c:pt>
                <c:pt idx="18">
                  <c:v>27.777777777777779</c:v>
                </c:pt>
                <c:pt idx="19">
                  <c:v>14.285714285714285</c:v>
                </c:pt>
                <c:pt idx="20">
                  <c:v>0</c:v>
                </c:pt>
                <c:pt idx="21">
                  <c:v>6.666666666666667</c:v>
                </c:pt>
                <c:pt idx="22">
                  <c:v>9.0909090909090917</c:v>
                </c:pt>
                <c:pt idx="23">
                  <c:v>22.727272727272727</c:v>
                </c:pt>
                <c:pt idx="24">
                  <c:v>18.75</c:v>
                </c:pt>
                <c:pt idx="25">
                  <c:v>15.384615384615385</c:v>
                </c:pt>
                <c:pt idx="26">
                  <c:v>35.714285714285715</c:v>
                </c:pt>
                <c:pt idx="27">
                  <c:v>7.1428571428571423</c:v>
                </c:pt>
                <c:pt idx="28">
                  <c:v>29.411764705882355</c:v>
                </c:pt>
                <c:pt idx="29">
                  <c:v>14.285714285714285</c:v>
                </c:pt>
              </c:numCache>
            </c:numRef>
          </c:val>
          <c:extLst>
            <c:ext xmlns:c16="http://schemas.microsoft.com/office/drawing/2014/chart" uri="{C3380CC4-5D6E-409C-BE32-E72D297353CC}">
              <c16:uniqueId val="{00000002-8AE0-4414-B583-93A83D6FBC8E}"/>
            </c:ext>
          </c:extLst>
        </c:ser>
        <c:ser>
          <c:idx val="3"/>
          <c:order val="3"/>
          <c:tx>
            <c:strRef>
              <c:f>Лист1!$E$1</c:f>
              <c:strCache>
                <c:ptCount val="1"/>
                <c:pt idx="0">
                  <c:v>3</c:v>
                </c:pt>
              </c:strCache>
            </c:strRef>
          </c:tx>
          <c:spPr>
            <a:solidFill>
              <a:schemeClr val="accent5">
                <a:lumMod val="60000"/>
                <a:lumOff val="40000"/>
              </a:schemeClr>
            </a:solidFill>
            <a:ln>
              <a:solidFill>
                <a:schemeClr val="bg1">
                  <a:lumMod val="65000"/>
                </a:schemeClr>
              </a:solidFill>
            </a:ln>
            <a:effectLst/>
          </c:spPr>
          <c:invertIfNegative val="0"/>
          <c:cat>
            <c:strRef>
              <c:f>Лист1!$A$2:$A$31</c:f>
              <c:strCache>
                <c:ptCount val="30"/>
                <c:pt idx="0">
                  <c:v>Баганский район</c:v>
                </c:pt>
                <c:pt idx="1">
                  <c:v>Барабинский район</c:v>
                </c:pt>
                <c:pt idx="2">
                  <c:v>Болотнинский район</c:v>
                </c:pt>
                <c:pt idx="3">
                  <c:v>Венгеровский район</c:v>
                </c:pt>
                <c:pt idx="4">
                  <c:v>Доволенский район</c:v>
                </c:pt>
                <c:pt idx="5">
                  <c:v>Здвинский район</c:v>
                </c:pt>
                <c:pt idx="6">
                  <c:v>Искитимский район</c:v>
                </c:pt>
                <c:pt idx="7">
                  <c:v>Карасукский район</c:v>
                </c:pt>
                <c:pt idx="8">
                  <c:v>Каргатский район</c:v>
                </c:pt>
                <c:pt idx="9">
                  <c:v>Колыванский район</c:v>
                </c:pt>
                <c:pt idx="10">
                  <c:v>Коченевский район</c:v>
                </c:pt>
                <c:pt idx="11">
                  <c:v>Кочковский район</c:v>
                </c:pt>
                <c:pt idx="12">
                  <c:v>Краснозерский район</c:v>
                </c:pt>
                <c:pt idx="13">
                  <c:v>Куйбышевский район</c:v>
                </c:pt>
                <c:pt idx="14">
                  <c:v>Купинский район</c:v>
                </c:pt>
                <c:pt idx="15">
                  <c:v>Кыштовский район</c:v>
                </c:pt>
                <c:pt idx="16">
                  <c:v>Маслянинский район</c:v>
                </c:pt>
                <c:pt idx="17">
                  <c:v>Мошковский район</c:v>
                </c:pt>
                <c:pt idx="18">
                  <c:v>Новосибирский район</c:v>
                </c:pt>
                <c:pt idx="19">
                  <c:v>Ордынский район</c:v>
                </c:pt>
                <c:pt idx="20">
                  <c:v>Северный район</c:v>
                </c:pt>
                <c:pt idx="21">
                  <c:v>Сузунский район</c:v>
                </c:pt>
                <c:pt idx="22">
                  <c:v>Татарский район</c:v>
                </c:pt>
                <c:pt idx="23">
                  <c:v>Тогучинский район</c:v>
                </c:pt>
                <c:pt idx="24">
                  <c:v>Убинский район</c:v>
                </c:pt>
                <c:pt idx="25">
                  <c:v>Усть-Таркский район</c:v>
                </c:pt>
                <c:pt idx="26">
                  <c:v>Чановский район</c:v>
                </c:pt>
                <c:pt idx="27">
                  <c:v>Черепановский район</c:v>
                </c:pt>
                <c:pt idx="28">
                  <c:v>Чистоозерный район</c:v>
                </c:pt>
                <c:pt idx="29">
                  <c:v>Чулымский район</c:v>
                </c:pt>
              </c:strCache>
            </c:strRef>
          </c:cat>
          <c:val>
            <c:numRef>
              <c:f>Лист1!$E$2:$E$31</c:f>
              <c:numCache>
                <c:formatCode>0.00</c:formatCode>
                <c:ptCount val="30"/>
                <c:pt idx="0">
                  <c:v>22.222222222222221</c:v>
                </c:pt>
                <c:pt idx="1">
                  <c:v>16.666666666666664</c:v>
                </c:pt>
                <c:pt idx="2">
                  <c:v>0</c:v>
                </c:pt>
                <c:pt idx="3">
                  <c:v>10</c:v>
                </c:pt>
                <c:pt idx="4">
                  <c:v>0</c:v>
                </c:pt>
                <c:pt idx="5">
                  <c:v>21.428571428571427</c:v>
                </c:pt>
                <c:pt idx="6">
                  <c:v>5</c:v>
                </c:pt>
                <c:pt idx="7">
                  <c:v>0</c:v>
                </c:pt>
                <c:pt idx="8">
                  <c:v>9.0909090909090917</c:v>
                </c:pt>
                <c:pt idx="9">
                  <c:v>8.3333333333333321</c:v>
                </c:pt>
                <c:pt idx="10" formatCode="General">
                  <c:v>12.5</c:v>
                </c:pt>
                <c:pt idx="11">
                  <c:v>30</c:v>
                </c:pt>
                <c:pt idx="12">
                  <c:v>21.052631578947366</c:v>
                </c:pt>
                <c:pt idx="13">
                  <c:v>27.777777777777779</c:v>
                </c:pt>
                <c:pt idx="14" formatCode="General">
                  <c:v>6.25</c:v>
                </c:pt>
                <c:pt idx="15">
                  <c:v>23.52941176470588</c:v>
                </c:pt>
                <c:pt idx="16">
                  <c:v>0</c:v>
                </c:pt>
                <c:pt idx="17">
                  <c:v>27.27272727272727</c:v>
                </c:pt>
                <c:pt idx="18">
                  <c:v>11.111111111111111</c:v>
                </c:pt>
                <c:pt idx="19">
                  <c:v>19.047619047619047</c:v>
                </c:pt>
                <c:pt idx="20">
                  <c:v>0</c:v>
                </c:pt>
                <c:pt idx="21">
                  <c:v>33.333333333333329</c:v>
                </c:pt>
                <c:pt idx="22">
                  <c:v>40.909090909090914</c:v>
                </c:pt>
                <c:pt idx="23">
                  <c:v>0</c:v>
                </c:pt>
                <c:pt idx="24">
                  <c:v>0</c:v>
                </c:pt>
                <c:pt idx="25">
                  <c:v>15.384615384615385</c:v>
                </c:pt>
                <c:pt idx="26">
                  <c:v>21.428571428571427</c:v>
                </c:pt>
                <c:pt idx="27">
                  <c:v>7.1428571428571423</c:v>
                </c:pt>
                <c:pt idx="28">
                  <c:v>5.8823529411764701</c:v>
                </c:pt>
                <c:pt idx="29">
                  <c:v>21.428571428571427</c:v>
                </c:pt>
              </c:numCache>
            </c:numRef>
          </c:val>
          <c:extLst>
            <c:ext xmlns:c16="http://schemas.microsoft.com/office/drawing/2014/chart" uri="{C3380CC4-5D6E-409C-BE32-E72D297353CC}">
              <c16:uniqueId val="{00000003-8AE0-4414-B583-93A83D6FBC8E}"/>
            </c:ext>
          </c:extLst>
        </c:ser>
        <c:ser>
          <c:idx val="4"/>
          <c:order val="4"/>
          <c:tx>
            <c:strRef>
              <c:f>Лист1!$F$1</c:f>
              <c:strCache>
                <c:ptCount val="1"/>
                <c:pt idx="0">
                  <c:v>4</c:v>
                </c:pt>
              </c:strCache>
            </c:strRef>
          </c:tx>
          <c:spPr>
            <a:solidFill>
              <a:srgbClr val="476D97"/>
            </a:solidFill>
            <a:ln>
              <a:solidFill>
                <a:schemeClr val="bg1">
                  <a:lumMod val="50000"/>
                </a:schemeClr>
              </a:solidFill>
            </a:ln>
            <a:effectLst/>
          </c:spPr>
          <c:invertIfNegative val="0"/>
          <c:cat>
            <c:strRef>
              <c:f>Лист1!$A$2:$A$31</c:f>
              <c:strCache>
                <c:ptCount val="30"/>
                <c:pt idx="0">
                  <c:v>Баганский район</c:v>
                </c:pt>
                <c:pt idx="1">
                  <c:v>Барабинский район</c:v>
                </c:pt>
                <c:pt idx="2">
                  <c:v>Болотнинский район</c:v>
                </c:pt>
                <c:pt idx="3">
                  <c:v>Венгеровский район</c:v>
                </c:pt>
                <c:pt idx="4">
                  <c:v>Доволенский район</c:v>
                </c:pt>
                <c:pt idx="5">
                  <c:v>Здвинский район</c:v>
                </c:pt>
                <c:pt idx="6">
                  <c:v>Искитимский район</c:v>
                </c:pt>
                <c:pt idx="7">
                  <c:v>Карасукский район</c:v>
                </c:pt>
                <c:pt idx="8">
                  <c:v>Каргатский район</c:v>
                </c:pt>
                <c:pt idx="9">
                  <c:v>Колыванский район</c:v>
                </c:pt>
                <c:pt idx="10">
                  <c:v>Коченевский район</c:v>
                </c:pt>
                <c:pt idx="11">
                  <c:v>Кочковский район</c:v>
                </c:pt>
                <c:pt idx="12">
                  <c:v>Краснозерский район</c:v>
                </c:pt>
                <c:pt idx="13">
                  <c:v>Куйбышевский район</c:v>
                </c:pt>
                <c:pt idx="14">
                  <c:v>Купинский район</c:v>
                </c:pt>
                <c:pt idx="15">
                  <c:v>Кыштовский район</c:v>
                </c:pt>
                <c:pt idx="16">
                  <c:v>Маслянинский район</c:v>
                </c:pt>
                <c:pt idx="17">
                  <c:v>Мошковский район</c:v>
                </c:pt>
                <c:pt idx="18">
                  <c:v>Новосибирский район</c:v>
                </c:pt>
                <c:pt idx="19">
                  <c:v>Ордынский район</c:v>
                </c:pt>
                <c:pt idx="20">
                  <c:v>Северный район</c:v>
                </c:pt>
                <c:pt idx="21">
                  <c:v>Сузунский район</c:v>
                </c:pt>
                <c:pt idx="22">
                  <c:v>Татарский район</c:v>
                </c:pt>
                <c:pt idx="23">
                  <c:v>Тогучинский район</c:v>
                </c:pt>
                <c:pt idx="24">
                  <c:v>Убинский район</c:v>
                </c:pt>
                <c:pt idx="25">
                  <c:v>Усть-Таркский район</c:v>
                </c:pt>
                <c:pt idx="26">
                  <c:v>Чановский район</c:v>
                </c:pt>
                <c:pt idx="27">
                  <c:v>Черепановский район</c:v>
                </c:pt>
                <c:pt idx="28">
                  <c:v>Чистоозерный район</c:v>
                </c:pt>
                <c:pt idx="29">
                  <c:v>Чулымский район</c:v>
                </c:pt>
              </c:strCache>
            </c:strRef>
          </c:cat>
          <c:val>
            <c:numRef>
              <c:f>Лист1!$F$2:$F$31</c:f>
              <c:numCache>
                <c:formatCode>0.00</c:formatCode>
                <c:ptCount val="30"/>
                <c:pt idx="0">
                  <c:v>22.222222222222221</c:v>
                </c:pt>
                <c:pt idx="1">
                  <c:v>33.333333333333329</c:v>
                </c:pt>
                <c:pt idx="2">
                  <c:v>0</c:v>
                </c:pt>
                <c:pt idx="3">
                  <c:v>10</c:v>
                </c:pt>
                <c:pt idx="4">
                  <c:v>7.6923076923076925</c:v>
                </c:pt>
                <c:pt idx="5">
                  <c:v>0</c:v>
                </c:pt>
                <c:pt idx="6">
                  <c:v>5</c:v>
                </c:pt>
                <c:pt idx="7">
                  <c:v>0</c:v>
                </c:pt>
                <c:pt idx="8">
                  <c:v>18.181818181818183</c:v>
                </c:pt>
                <c:pt idx="9">
                  <c:v>0</c:v>
                </c:pt>
                <c:pt idx="10" formatCode="General">
                  <c:v>12.5</c:v>
                </c:pt>
                <c:pt idx="11">
                  <c:v>0</c:v>
                </c:pt>
                <c:pt idx="12">
                  <c:v>47.368421052631575</c:v>
                </c:pt>
                <c:pt idx="13">
                  <c:v>11.111111111111111</c:v>
                </c:pt>
                <c:pt idx="14" formatCode="General">
                  <c:v>62.5</c:v>
                </c:pt>
                <c:pt idx="15">
                  <c:v>5.8823529411764701</c:v>
                </c:pt>
                <c:pt idx="16">
                  <c:v>0</c:v>
                </c:pt>
                <c:pt idx="17">
                  <c:v>0</c:v>
                </c:pt>
                <c:pt idx="18">
                  <c:v>11.111111111111111</c:v>
                </c:pt>
                <c:pt idx="19">
                  <c:v>9.5238095238095237</c:v>
                </c:pt>
                <c:pt idx="20">
                  <c:v>0</c:v>
                </c:pt>
                <c:pt idx="21">
                  <c:v>46.666666666666664</c:v>
                </c:pt>
                <c:pt idx="22">
                  <c:v>40.909090909090914</c:v>
                </c:pt>
                <c:pt idx="23">
                  <c:v>4.5454545454545459</c:v>
                </c:pt>
                <c:pt idx="24">
                  <c:v>0</c:v>
                </c:pt>
                <c:pt idx="25">
                  <c:v>7.6923076923076925</c:v>
                </c:pt>
                <c:pt idx="26">
                  <c:v>21.428571428571427</c:v>
                </c:pt>
                <c:pt idx="27">
                  <c:v>50</c:v>
                </c:pt>
                <c:pt idx="28">
                  <c:v>5.8823529411764701</c:v>
                </c:pt>
                <c:pt idx="29">
                  <c:v>0</c:v>
                </c:pt>
              </c:numCache>
            </c:numRef>
          </c:val>
          <c:extLst>
            <c:ext xmlns:c16="http://schemas.microsoft.com/office/drawing/2014/chart" uri="{C3380CC4-5D6E-409C-BE32-E72D297353CC}">
              <c16:uniqueId val="{00000006-8AE0-4414-B583-93A83D6FBC8E}"/>
            </c:ext>
          </c:extLst>
        </c:ser>
        <c:ser>
          <c:idx val="5"/>
          <c:order val="5"/>
          <c:tx>
            <c:strRef>
              <c:f>Лист1!$G$1</c:f>
              <c:strCache>
                <c:ptCount val="1"/>
                <c:pt idx="0">
                  <c:v>5</c:v>
                </c:pt>
              </c:strCache>
            </c:strRef>
          </c:tx>
          <c:spPr>
            <a:solidFill>
              <a:srgbClr val="48C495"/>
            </a:solidFill>
            <a:ln>
              <a:solidFill>
                <a:schemeClr val="bg1">
                  <a:lumMod val="65000"/>
                </a:schemeClr>
              </a:solidFill>
            </a:ln>
            <a:effectLst/>
          </c:spPr>
          <c:invertIfNegative val="0"/>
          <c:cat>
            <c:strRef>
              <c:f>Лист1!$A$2:$A$31</c:f>
              <c:strCache>
                <c:ptCount val="30"/>
                <c:pt idx="0">
                  <c:v>Баганский район</c:v>
                </c:pt>
                <c:pt idx="1">
                  <c:v>Барабинский район</c:v>
                </c:pt>
                <c:pt idx="2">
                  <c:v>Болотнинский район</c:v>
                </c:pt>
                <c:pt idx="3">
                  <c:v>Венгеровский район</c:v>
                </c:pt>
                <c:pt idx="4">
                  <c:v>Доволенский район</c:v>
                </c:pt>
                <c:pt idx="5">
                  <c:v>Здвинский район</c:v>
                </c:pt>
                <c:pt idx="6">
                  <c:v>Искитимский район</c:v>
                </c:pt>
                <c:pt idx="7">
                  <c:v>Карасукский район</c:v>
                </c:pt>
                <c:pt idx="8">
                  <c:v>Каргатский район</c:v>
                </c:pt>
                <c:pt idx="9">
                  <c:v>Колыванский район</c:v>
                </c:pt>
                <c:pt idx="10">
                  <c:v>Коченевский район</c:v>
                </c:pt>
                <c:pt idx="11">
                  <c:v>Кочковский район</c:v>
                </c:pt>
                <c:pt idx="12">
                  <c:v>Краснозерский район</c:v>
                </c:pt>
                <c:pt idx="13">
                  <c:v>Куйбышевский район</c:v>
                </c:pt>
                <c:pt idx="14">
                  <c:v>Купинский район</c:v>
                </c:pt>
                <c:pt idx="15">
                  <c:v>Кыштовский район</c:v>
                </c:pt>
                <c:pt idx="16">
                  <c:v>Маслянинский район</c:v>
                </c:pt>
                <c:pt idx="17">
                  <c:v>Мошковский район</c:v>
                </c:pt>
                <c:pt idx="18">
                  <c:v>Новосибирский район</c:v>
                </c:pt>
                <c:pt idx="19">
                  <c:v>Ордынский район</c:v>
                </c:pt>
                <c:pt idx="20">
                  <c:v>Северный район</c:v>
                </c:pt>
                <c:pt idx="21">
                  <c:v>Сузунский район</c:v>
                </c:pt>
                <c:pt idx="22">
                  <c:v>Татарский район</c:v>
                </c:pt>
                <c:pt idx="23">
                  <c:v>Тогучинский район</c:v>
                </c:pt>
                <c:pt idx="24">
                  <c:v>Убинский район</c:v>
                </c:pt>
                <c:pt idx="25">
                  <c:v>Усть-Таркский район</c:v>
                </c:pt>
                <c:pt idx="26">
                  <c:v>Чановский район</c:v>
                </c:pt>
                <c:pt idx="27">
                  <c:v>Черепановский район</c:v>
                </c:pt>
                <c:pt idx="28">
                  <c:v>Чистоозерный район</c:v>
                </c:pt>
                <c:pt idx="29">
                  <c:v>Чулымский район</c:v>
                </c:pt>
              </c:strCache>
            </c:strRef>
          </c:cat>
          <c:val>
            <c:numRef>
              <c:f>Лист1!$G$2:$G$31</c:f>
              <c:numCache>
                <c:formatCode>0.00</c:formatCode>
                <c:ptCount val="30"/>
                <c:pt idx="0">
                  <c:v>44.444444444444443</c:v>
                </c:pt>
                <c:pt idx="1">
                  <c:v>41.666666666666671</c:v>
                </c:pt>
                <c:pt idx="2">
                  <c:v>6.666666666666667</c:v>
                </c:pt>
                <c:pt idx="3">
                  <c:v>5</c:v>
                </c:pt>
                <c:pt idx="4">
                  <c:v>0</c:v>
                </c:pt>
                <c:pt idx="5">
                  <c:v>0</c:v>
                </c:pt>
                <c:pt idx="6">
                  <c:v>0</c:v>
                </c:pt>
                <c:pt idx="7" formatCode="General">
                  <c:v>100</c:v>
                </c:pt>
                <c:pt idx="8">
                  <c:v>0</c:v>
                </c:pt>
                <c:pt idx="9">
                  <c:v>16.666666666666664</c:v>
                </c:pt>
                <c:pt idx="10" formatCode="General">
                  <c:v>31.25</c:v>
                </c:pt>
                <c:pt idx="11">
                  <c:v>10</c:v>
                </c:pt>
                <c:pt idx="12">
                  <c:v>10.526315789473683</c:v>
                </c:pt>
                <c:pt idx="13">
                  <c:v>22.222222222222221</c:v>
                </c:pt>
                <c:pt idx="14" formatCode="General">
                  <c:v>31.25</c:v>
                </c:pt>
                <c:pt idx="15">
                  <c:v>0</c:v>
                </c:pt>
                <c:pt idx="16">
                  <c:v>41.666666666666671</c:v>
                </c:pt>
                <c:pt idx="17">
                  <c:v>27.27272727272727</c:v>
                </c:pt>
                <c:pt idx="18">
                  <c:v>16.666666666666664</c:v>
                </c:pt>
                <c:pt idx="19">
                  <c:v>28.571428571428569</c:v>
                </c:pt>
                <c:pt idx="20">
                  <c:v>0</c:v>
                </c:pt>
                <c:pt idx="21">
                  <c:v>6.666666666666667</c:v>
                </c:pt>
                <c:pt idx="22">
                  <c:v>9.0909090909090917</c:v>
                </c:pt>
                <c:pt idx="23">
                  <c:v>13.636363636363635</c:v>
                </c:pt>
                <c:pt idx="24">
                  <c:v>12.5</c:v>
                </c:pt>
                <c:pt idx="25">
                  <c:v>0</c:v>
                </c:pt>
                <c:pt idx="26">
                  <c:v>7.1428571428571423</c:v>
                </c:pt>
                <c:pt idx="27">
                  <c:v>21.428571428571427</c:v>
                </c:pt>
                <c:pt idx="28">
                  <c:v>5.8823529411764701</c:v>
                </c:pt>
                <c:pt idx="29">
                  <c:v>7.1428571428571423</c:v>
                </c:pt>
              </c:numCache>
            </c:numRef>
          </c:val>
          <c:extLst>
            <c:ext xmlns:c16="http://schemas.microsoft.com/office/drawing/2014/chart" uri="{C3380CC4-5D6E-409C-BE32-E72D297353CC}">
              <c16:uniqueId val="{00000007-8AE0-4414-B583-93A83D6FBC8E}"/>
            </c:ext>
          </c:extLst>
        </c:ser>
        <c:ser>
          <c:idx val="6"/>
          <c:order val="6"/>
          <c:tx>
            <c:strRef>
              <c:f>Лист1!$H$1</c:f>
              <c:strCache>
                <c:ptCount val="1"/>
                <c:pt idx="0">
                  <c:v>6</c:v>
                </c:pt>
              </c:strCache>
            </c:strRef>
          </c:tx>
          <c:spPr>
            <a:solidFill>
              <a:srgbClr val="F2AF86"/>
            </a:solidFill>
            <a:ln>
              <a:solidFill>
                <a:schemeClr val="bg1">
                  <a:lumMod val="65000"/>
                </a:schemeClr>
              </a:solidFill>
            </a:ln>
            <a:effectLst/>
          </c:spPr>
          <c:invertIfNegative val="0"/>
          <c:dPt>
            <c:idx val="16"/>
            <c:invertIfNegative val="0"/>
            <c:bubble3D val="0"/>
            <c:spPr>
              <a:solidFill>
                <a:srgbClr val="F2AF86"/>
              </a:solidFill>
              <a:ln>
                <a:solidFill>
                  <a:schemeClr val="bg1">
                    <a:lumMod val="65000"/>
                  </a:schemeClr>
                </a:solidFill>
              </a:ln>
              <a:effectLst/>
            </c:spPr>
            <c:extLst>
              <c:ext xmlns:c16="http://schemas.microsoft.com/office/drawing/2014/chart" uri="{C3380CC4-5D6E-409C-BE32-E72D297353CC}">
                <c16:uniqueId val="{00000000-1AB7-4F39-B95D-DAF1E72FBC3E}"/>
              </c:ext>
            </c:extLst>
          </c:dPt>
          <c:dPt>
            <c:idx val="18"/>
            <c:invertIfNegative val="0"/>
            <c:bubble3D val="0"/>
            <c:spPr>
              <a:solidFill>
                <a:srgbClr val="F2AF86"/>
              </a:solidFill>
              <a:ln>
                <a:solidFill>
                  <a:schemeClr val="bg1">
                    <a:lumMod val="65000"/>
                  </a:schemeClr>
                </a:solidFill>
              </a:ln>
              <a:effectLst/>
            </c:spPr>
            <c:extLst>
              <c:ext xmlns:c16="http://schemas.microsoft.com/office/drawing/2014/chart" uri="{C3380CC4-5D6E-409C-BE32-E72D297353CC}">
                <c16:uniqueId val="{00000001-1AB7-4F39-B95D-DAF1E72FBC3E}"/>
              </c:ext>
            </c:extLst>
          </c:dPt>
          <c:cat>
            <c:strRef>
              <c:f>Лист1!$A$2:$A$31</c:f>
              <c:strCache>
                <c:ptCount val="30"/>
                <c:pt idx="0">
                  <c:v>Баганский район</c:v>
                </c:pt>
                <c:pt idx="1">
                  <c:v>Барабинский район</c:v>
                </c:pt>
                <c:pt idx="2">
                  <c:v>Болотнинский район</c:v>
                </c:pt>
                <c:pt idx="3">
                  <c:v>Венгеровский район</c:v>
                </c:pt>
                <c:pt idx="4">
                  <c:v>Доволенский район</c:v>
                </c:pt>
                <c:pt idx="5">
                  <c:v>Здвинский район</c:v>
                </c:pt>
                <c:pt idx="6">
                  <c:v>Искитимский район</c:v>
                </c:pt>
                <c:pt idx="7">
                  <c:v>Карасукский район</c:v>
                </c:pt>
                <c:pt idx="8">
                  <c:v>Каргатский район</c:v>
                </c:pt>
                <c:pt idx="9">
                  <c:v>Колыванский район</c:v>
                </c:pt>
                <c:pt idx="10">
                  <c:v>Коченевский район</c:v>
                </c:pt>
                <c:pt idx="11">
                  <c:v>Кочковский район</c:v>
                </c:pt>
                <c:pt idx="12">
                  <c:v>Краснозерский район</c:v>
                </c:pt>
                <c:pt idx="13">
                  <c:v>Куйбышевский район</c:v>
                </c:pt>
                <c:pt idx="14">
                  <c:v>Купинский район</c:v>
                </c:pt>
                <c:pt idx="15">
                  <c:v>Кыштовский район</c:v>
                </c:pt>
                <c:pt idx="16">
                  <c:v>Маслянинский район</c:v>
                </c:pt>
                <c:pt idx="17">
                  <c:v>Мошковский район</c:v>
                </c:pt>
                <c:pt idx="18">
                  <c:v>Новосибирский район</c:v>
                </c:pt>
                <c:pt idx="19">
                  <c:v>Ордынский район</c:v>
                </c:pt>
                <c:pt idx="20">
                  <c:v>Северный район</c:v>
                </c:pt>
                <c:pt idx="21">
                  <c:v>Сузунский район</c:v>
                </c:pt>
                <c:pt idx="22">
                  <c:v>Татарский район</c:v>
                </c:pt>
                <c:pt idx="23">
                  <c:v>Тогучинский район</c:v>
                </c:pt>
                <c:pt idx="24">
                  <c:v>Убинский район</c:v>
                </c:pt>
                <c:pt idx="25">
                  <c:v>Усть-Таркский район</c:v>
                </c:pt>
                <c:pt idx="26">
                  <c:v>Чановский район</c:v>
                </c:pt>
                <c:pt idx="27">
                  <c:v>Черепановский район</c:v>
                </c:pt>
                <c:pt idx="28">
                  <c:v>Чистоозерный район</c:v>
                </c:pt>
                <c:pt idx="29">
                  <c:v>Чулымский район</c:v>
                </c:pt>
              </c:strCache>
            </c:strRef>
          </c:cat>
          <c:val>
            <c:numRef>
              <c:f>Лист1!$H$2:$H$31</c:f>
              <c:numCache>
                <c:formatCode>0.00</c:formatCode>
                <c:ptCount val="3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58.333333333333336</c:v>
                </c:pt>
                <c:pt idx="17">
                  <c:v>0</c:v>
                </c:pt>
                <c:pt idx="18">
                  <c:v>11.111111111111111</c:v>
                </c:pt>
                <c:pt idx="19">
                  <c:v>0</c:v>
                </c:pt>
                <c:pt idx="20">
                  <c:v>0</c:v>
                </c:pt>
                <c:pt idx="21">
                  <c:v>0</c:v>
                </c:pt>
                <c:pt idx="22">
                  <c:v>0</c:v>
                </c:pt>
                <c:pt idx="23">
                  <c:v>0</c:v>
                </c:pt>
                <c:pt idx="24">
                  <c:v>0</c:v>
                </c:pt>
                <c:pt idx="25">
                  <c:v>0</c:v>
                </c:pt>
                <c:pt idx="26">
                  <c:v>0</c:v>
                </c:pt>
                <c:pt idx="27">
                  <c:v>0</c:v>
                </c:pt>
                <c:pt idx="28">
                  <c:v>0</c:v>
                </c:pt>
                <c:pt idx="29">
                  <c:v>0</c:v>
                </c:pt>
              </c:numCache>
            </c:numRef>
          </c:val>
          <c:extLst>
            <c:ext xmlns:c16="http://schemas.microsoft.com/office/drawing/2014/chart" uri="{C3380CC4-5D6E-409C-BE32-E72D297353CC}">
              <c16:uniqueId val="{00000002-FB94-4FC9-BA79-78C08F2B7DED}"/>
            </c:ext>
          </c:extLst>
        </c:ser>
        <c:dLbls>
          <c:showLegendKey val="0"/>
          <c:showVal val="0"/>
          <c:showCatName val="0"/>
          <c:showSerName val="0"/>
          <c:showPercent val="0"/>
          <c:showBubbleSize val="0"/>
        </c:dLbls>
        <c:gapWidth val="150"/>
        <c:overlap val="100"/>
        <c:axId val="863969704"/>
        <c:axId val="863975280"/>
      </c:barChart>
      <c:catAx>
        <c:axId val="863969704"/>
        <c:scaling>
          <c:orientation val="minMax"/>
        </c:scaling>
        <c:delete val="0"/>
        <c:axPos val="b"/>
        <c:numFmt formatCode="General" sourceLinked="1"/>
        <c:majorTickMark val="out"/>
        <c:minorTickMark val="out"/>
        <c:tickLblPos val="nextTo"/>
        <c:spPr>
          <a:noFill/>
          <a:ln w="9525" cap="flat" cmpd="sng" algn="ctr">
            <a:noFill/>
            <a:round/>
          </a:ln>
          <a:effectLst/>
        </c:spPr>
        <c:txPr>
          <a:bodyPr rot="-5400000" spcFirstLastPara="1" vertOverflow="ellipsis" wrap="square" anchor="ctr" anchorCtr="1"/>
          <a:lstStyle/>
          <a:p>
            <a:pPr>
              <a:defRPr sz="1197" b="0" i="0" u="none" strike="noStrike" kern="1200" baseline="0">
                <a:solidFill>
                  <a:schemeClr val="tx1"/>
                </a:solidFill>
                <a:effectLst/>
                <a:latin typeface="Tahoma" panose="020B0604030504040204" pitchFamily="34" charset="0"/>
                <a:ea typeface="Tahoma" panose="020B0604030504040204" pitchFamily="34" charset="0"/>
                <a:cs typeface="Tahoma" panose="020B0604030504040204" pitchFamily="34" charset="0"/>
              </a:defRPr>
            </a:pPr>
            <a:endParaRPr lang="ru-RU"/>
          </a:p>
        </c:txPr>
        <c:crossAx val="863975280"/>
        <c:crossesAt val="0"/>
        <c:auto val="1"/>
        <c:lblAlgn val="ctr"/>
        <c:lblOffset val="100"/>
        <c:tickMarkSkip val="1"/>
        <c:noMultiLvlLbl val="0"/>
      </c:catAx>
      <c:valAx>
        <c:axId val="863975280"/>
        <c:scaling>
          <c:orientation val="minMax"/>
          <c:max val="100"/>
        </c:scaling>
        <c:delete val="0"/>
        <c:axPos val="l"/>
        <c:majorGridlines>
          <c:spPr>
            <a:ln w="9525" cap="flat" cmpd="sng" algn="ctr">
              <a:no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crossAx val="863969704"/>
        <c:crossesAt val="1"/>
        <c:crossBetween val="between"/>
        <c:majorUnit val="50"/>
      </c:valAx>
      <c:spPr>
        <a:noFill/>
        <a:ln>
          <a:noFill/>
        </a:ln>
        <a:effectLst/>
      </c:spPr>
    </c:plotArea>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Лист1!$B$1</c:f>
              <c:strCache>
                <c:ptCount val="1"/>
                <c:pt idx="0">
                  <c:v>2017</c:v>
                </c:pt>
              </c:strCache>
            </c:strRef>
          </c:tx>
          <c:spPr>
            <a:solidFill>
              <a:schemeClr val="bg2">
                <a:lumMod val="75000"/>
              </a:schemeClr>
            </a:solidFill>
            <a:ln>
              <a:noFill/>
            </a:ln>
            <a:effectLst/>
          </c:spPr>
          <c:invertIfNegative val="0"/>
          <c:dLbls>
            <c:dLbl>
              <c:idx val="0"/>
              <c:layout>
                <c:manualLayout>
                  <c:x val="-3.4363092950326695E-3"/>
                  <c:y val="-3.010778740475973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775-4905-958F-2A750A88E8C7}"/>
                </c:ext>
              </c:extLst>
            </c:dLbl>
            <c:dLbl>
              <c:idx val="1"/>
              <c:layout>
                <c:manualLayout>
                  <c:x val="-3.4363092950326695E-3"/>
                  <c:y val="-3.010778740475973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775-4905-958F-2A750A88E8C7}"/>
                </c:ext>
              </c:extLst>
            </c:dLbl>
            <c:dLbl>
              <c:idx val="2"/>
              <c:layout>
                <c:manualLayout>
                  <c:x val="4.1826027243309655E-3"/>
                  <c:y val="-7.056592144325029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775-4905-958F-2A750A88E8C7}"/>
                </c:ext>
              </c:extLst>
            </c:dLbl>
            <c:dLbl>
              <c:idx val="3"/>
              <c:delete val="1"/>
              <c:extLst>
                <c:ext xmlns:c15="http://schemas.microsoft.com/office/drawing/2012/chart" uri="{CE6537A1-D6FC-4f65-9D91-7224C49458BB}"/>
                <c:ext xmlns:c16="http://schemas.microsoft.com/office/drawing/2014/chart" uri="{C3380CC4-5D6E-409C-BE32-E72D297353CC}">
                  <c16:uniqueId val="{00000003-0775-4905-958F-2A750A88E8C7}"/>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Лист1!$A$2:$A$5</c:f>
              <c:strCache>
                <c:ptCount val="4"/>
                <c:pt idx="0">
                  <c:v>Поучаствовали</c:v>
                </c:pt>
                <c:pt idx="1">
                  <c:v>Объявлены победителями</c:v>
                </c:pt>
                <c:pt idx="2">
                  <c:v>Реализовали</c:v>
                </c:pt>
                <c:pt idx="3">
                  <c:v>Частично реализовали</c:v>
                </c:pt>
              </c:strCache>
            </c:strRef>
          </c:cat>
          <c:val>
            <c:numRef>
              <c:f>Лист1!$B$2:$B$5</c:f>
              <c:numCache>
                <c:formatCode>General</c:formatCode>
                <c:ptCount val="4"/>
                <c:pt idx="0">
                  <c:v>30</c:v>
                </c:pt>
                <c:pt idx="1">
                  <c:v>30</c:v>
                </c:pt>
                <c:pt idx="2">
                  <c:v>27</c:v>
                </c:pt>
                <c:pt idx="3">
                  <c:v>0</c:v>
                </c:pt>
              </c:numCache>
            </c:numRef>
          </c:val>
          <c:extLst>
            <c:ext xmlns:c16="http://schemas.microsoft.com/office/drawing/2014/chart" uri="{C3380CC4-5D6E-409C-BE32-E72D297353CC}">
              <c16:uniqueId val="{00000004-0775-4905-958F-2A750A88E8C7}"/>
            </c:ext>
          </c:extLst>
        </c:ser>
        <c:ser>
          <c:idx val="1"/>
          <c:order val="1"/>
          <c:tx>
            <c:strRef>
              <c:f>Лист1!$C$1</c:f>
              <c:strCache>
                <c:ptCount val="1"/>
                <c:pt idx="0">
                  <c:v>2018</c:v>
                </c:pt>
              </c:strCache>
            </c:strRef>
          </c:tx>
          <c:spPr>
            <a:solidFill>
              <a:schemeClr val="accent5">
                <a:lumMod val="60000"/>
                <a:lumOff val="40000"/>
              </a:schemeClr>
            </a:solidFill>
            <a:ln>
              <a:noFill/>
            </a:ln>
            <a:effectLst/>
          </c:spPr>
          <c:invertIfNegative val="0"/>
          <c:dLbls>
            <c:dLbl>
              <c:idx val="0"/>
              <c:layout>
                <c:manualLayout>
                  <c:x val="-2.478246106455998E-3"/>
                  <c:y val="-7.5543427876671584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775-4905-958F-2A750A88E8C7}"/>
                </c:ext>
              </c:extLst>
            </c:dLbl>
            <c:dLbl>
              <c:idx val="1"/>
              <c:layout>
                <c:manualLayout>
                  <c:x val="3.8074562952405738E-4"/>
                  <c:y val="-8.6178137395361894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775-4905-958F-2A750A88E8C7}"/>
                </c:ext>
              </c:extLst>
            </c:dLbl>
            <c:dLbl>
              <c:idx val="2"/>
              <c:layout>
                <c:manualLayout>
                  <c:x val="-2.5796316286034353E-4"/>
                  <c:y val="9.738619647070873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775-4905-958F-2A750A88E8C7}"/>
                </c:ext>
              </c:extLst>
            </c:dLbl>
            <c:dLbl>
              <c:idx val="3"/>
              <c:delete val="1"/>
              <c:extLst>
                <c:ext xmlns:c15="http://schemas.microsoft.com/office/drawing/2012/chart" uri="{CE6537A1-D6FC-4f65-9D91-7224C49458BB}"/>
                <c:ext xmlns:c16="http://schemas.microsoft.com/office/drawing/2014/chart" uri="{C3380CC4-5D6E-409C-BE32-E72D297353CC}">
                  <c16:uniqueId val="{00000008-0775-4905-958F-2A750A88E8C7}"/>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Лист1!$A$2:$A$5</c:f>
              <c:strCache>
                <c:ptCount val="4"/>
                <c:pt idx="0">
                  <c:v>Поучаствовали</c:v>
                </c:pt>
                <c:pt idx="1">
                  <c:v>Объявлены победителями</c:v>
                </c:pt>
                <c:pt idx="2">
                  <c:v>Реализовали</c:v>
                </c:pt>
                <c:pt idx="3">
                  <c:v>Частично реализовали</c:v>
                </c:pt>
              </c:strCache>
            </c:strRef>
          </c:cat>
          <c:val>
            <c:numRef>
              <c:f>Лист1!$C$2:$C$5</c:f>
              <c:numCache>
                <c:formatCode>General</c:formatCode>
                <c:ptCount val="4"/>
                <c:pt idx="0">
                  <c:v>130</c:v>
                </c:pt>
                <c:pt idx="1">
                  <c:v>117</c:v>
                </c:pt>
                <c:pt idx="2">
                  <c:v>115</c:v>
                </c:pt>
                <c:pt idx="3">
                  <c:v>0</c:v>
                </c:pt>
              </c:numCache>
            </c:numRef>
          </c:val>
          <c:extLst>
            <c:ext xmlns:c16="http://schemas.microsoft.com/office/drawing/2014/chart" uri="{C3380CC4-5D6E-409C-BE32-E72D297353CC}">
              <c16:uniqueId val="{00000009-0775-4905-958F-2A750A88E8C7}"/>
            </c:ext>
          </c:extLst>
        </c:ser>
        <c:ser>
          <c:idx val="2"/>
          <c:order val="2"/>
          <c:tx>
            <c:strRef>
              <c:f>Лист1!$D$1</c:f>
              <c:strCache>
                <c:ptCount val="1"/>
                <c:pt idx="0">
                  <c:v>2019</c:v>
                </c:pt>
              </c:strCache>
            </c:strRef>
          </c:tx>
          <c:spPr>
            <a:solidFill>
              <a:srgbClr val="8DE4FF"/>
            </a:solidFill>
            <a:ln>
              <a:noFill/>
            </a:ln>
            <a:effectLst/>
          </c:spPr>
          <c:invertIfNegative val="0"/>
          <c:dLbls>
            <c:dLbl>
              <c:idx val="0"/>
              <c:layout>
                <c:manualLayout>
                  <c:x val="6.1391233331880207E-5"/>
                  <c:y val="-1.17444183380308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775-4905-958F-2A750A88E8C7}"/>
                </c:ext>
              </c:extLst>
            </c:dLbl>
            <c:dLbl>
              <c:idx val="1"/>
              <c:layout>
                <c:manualLayout>
                  <c:x val="-2.4782461064560449E-3"/>
                  <c:y val="-2.936104584507786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0775-4905-958F-2A750A88E8C7}"/>
                </c:ext>
              </c:extLst>
            </c:dLbl>
            <c:dLbl>
              <c:idx val="2"/>
              <c:layout>
                <c:manualLayout>
                  <c:x val="6.1391233331787088E-5"/>
                  <c:y val="-5.872209169015465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775-4905-958F-2A750A88E8C7}"/>
                </c:ext>
              </c:extLst>
            </c:dLbl>
            <c:dLbl>
              <c:idx val="3"/>
              <c:delete val="1"/>
              <c:extLst>
                <c:ext xmlns:c15="http://schemas.microsoft.com/office/drawing/2012/chart" uri="{CE6537A1-D6FC-4f65-9D91-7224C49458BB}"/>
                <c:ext xmlns:c16="http://schemas.microsoft.com/office/drawing/2014/chart" uri="{C3380CC4-5D6E-409C-BE32-E72D297353CC}">
                  <c16:uniqueId val="{0000000D-0775-4905-958F-2A750A88E8C7}"/>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Лист1!$A$2:$A$5</c:f>
              <c:strCache>
                <c:ptCount val="4"/>
                <c:pt idx="0">
                  <c:v>Поучаствовали</c:v>
                </c:pt>
                <c:pt idx="1">
                  <c:v>Объявлены победителями</c:v>
                </c:pt>
                <c:pt idx="2">
                  <c:v>Реализовали</c:v>
                </c:pt>
                <c:pt idx="3">
                  <c:v>Частично реализовали</c:v>
                </c:pt>
              </c:strCache>
            </c:strRef>
          </c:cat>
          <c:val>
            <c:numRef>
              <c:f>Лист1!$D$2:$D$5</c:f>
              <c:numCache>
                <c:formatCode>General</c:formatCode>
                <c:ptCount val="4"/>
                <c:pt idx="0">
                  <c:v>207</c:v>
                </c:pt>
                <c:pt idx="1">
                  <c:v>205</c:v>
                </c:pt>
                <c:pt idx="2">
                  <c:v>201</c:v>
                </c:pt>
                <c:pt idx="3">
                  <c:v>0</c:v>
                </c:pt>
              </c:numCache>
            </c:numRef>
          </c:val>
          <c:extLst>
            <c:ext xmlns:c16="http://schemas.microsoft.com/office/drawing/2014/chart" uri="{C3380CC4-5D6E-409C-BE32-E72D297353CC}">
              <c16:uniqueId val="{0000000E-0775-4905-958F-2A750A88E8C7}"/>
            </c:ext>
          </c:extLst>
        </c:ser>
        <c:ser>
          <c:idx val="3"/>
          <c:order val="3"/>
          <c:tx>
            <c:strRef>
              <c:f>Лист1!$E$1</c:f>
              <c:strCache>
                <c:ptCount val="1"/>
                <c:pt idx="0">
                  <c:v>2020</c:v>
                </c:pt>
              </c:strCache>
            </c:strRef>
          </c:tx>
          <c:spPr>
            <a:solidFill>
              <a:schemeClr val="accent5">
                <a:lumMod val="75000"/>
              </a:schemeClr>
            </a:solidFill>
            <a:ln>
              <a:noFill/>
            </a:ln>
            <a:effectLst/>
          </c:spPr>
          <c:invertIfNegative val="0"/>
          <c:dLbls>
            <c:dLbl>
              <c:idx val="0"/>
              <c:layout>
                <c:manualLayout>
                  <c:x val="-1.8395373140715505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0775-4905-958F-2A750A88E8C7}"/>
                </c:ext>
              </c:extLst>
            </c:dLbl>
            <c:dLbl>
              <c:idx val="1"/>
              <c:layout>
                <c:manualLayout>
                  <c:x val="-1.8395373140715971E-3"/>
                  <c:y val="-8.808313753523037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0775-4905-958F-2A750A88E8C7}"/>
                </c:ext>
              </c:extLst>
            </c:dLbl>
            <c:dLbl>
              <c:idx val="2"/>
              <c:layout>
                <c:manualLayout>
                  <c:x val="-1.8395373140715505E-3"/>
                  <c:y val="-1.17444183380307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0775-4905-958F-2A750A88E8C7}"/>
                </c:ext>
              </c:extLst>
            </c:dLbl>
            <c:dLbl>
              <c:idx val="3"/>
              <c:delete val="1"/>
              <c:extLst>
                <c:ext xmlns:c15="http://schemas.microsoft.com/office/drawing/2012/chart" uri="{CE6537A1-D6FC-4f65-9D91-7224C49458BB}"/>
                <c:ext xmlns:c16="http://schemas.microsoft.com/office/drawing/2014/chart" uri="{C3380CC4-5D6E-409C-BE32-E72D297353CC}">
                  <c16:uniqueId val="{00000012-0775-4905-958F-2A750A88E8C7}"/>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Лист1!$A$2:$A$5</c:f>
              <c:strCache>
                <c:ptCount val="4"/>
                <c:pt idx="0">
                  <c:v>Поучаствовали</c:v>
                </c:pt>
                <c:pt idx="1">
                  <c:v>Объявлены победителями</c:v>
                </c:pt>
                <c:pt idx="2">
                  <c:v>Реализовали</c:v>
                </c:pt>
                <c:pt idx="3">
                  <c:v>Частично реализовали</c:v>
                </c:pt>
              </c:strCache>
            </c:strRef>
          </c:cat>
          <c:val>
            <c:numRef>
              <c:f>Лист1!$E$2:$E$5</c:f>
              <c:numCache>
                <c:formatCode>General</c:formatCode>
                <c:ptCount val="4"/>
                <c:pt idx="0">
                  <c:v>223</c:v>
                </c:pt>
                <c:pt idx="1">
                  <c:v>222</c:v>
                </c:pt>
                <c:pt idx="2">
                  <c:v>214</c:v>
                </c:pt>
                <c:pt idx="3">
                  <c:v>0</c:v>
                </c:pt>
              </c:numCache>
            </c:numRef>
          </c:val>
          <c:extLst>
            <c:ext xmlns:c16="http://schemas.microsoft.com/office/drawing/2014/chart" uri="{C3380CC4-5D6E-409C-BE32-E72D297353CC}">
              <c16:uniqueId val="{00000013-0775-4905-958F-2A750A88E8C7}"/>
            </c:ext>
          </c:extLst>
        </c:ser>
        <c:ser>
          <c:idx val="4"/>
          <c:order val="4"/>
          <c:tx>
            <c:strRef>
              <c:f>Лист1!$F$1</c:f>
              <c:strCache>
                <c:ptCount val="1"/>
                <c:pt idx="0">
                  <c:v>2021</c:v>
                </c:pt>
              </c:strCache>
            </c:strRef>
          </c:tx>
          <c:spPr>
            <a:solidFill>
              <a:schemeClr val="accent4">
                <a:lumMod val="40000"/>
                <a:lumOff val="60000"/>
              </a:schemeClr>
            </a:solidFill>
            <a:ln>
              <a:noFill/>
            </a:ln>
            <a:effectLst/>
          </c:spPr>
          <c:invertIfNegative val="0"/>
          <c:dLbls>
            <c:dLbl>
              <c:idx val="0"/>
              <c:layout>
                <c:manualLayout>
                  <c:x val="3.8074562952410395E-4"/>
                  <c:y val="-2.348883667606143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0775-4905-958F-2A750A88E8C7}"/>
                </c:ext>
              </c:extLst>
            </c:dLbl>
            <c:dLbl>
              <c:idx val="1"/>
              <c:layout>
                <c:manualLayout>
                  <c:x val="3.8074562952405738E-4"/>
                  <c:y val="-5.87220916901535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0775-4905-958F-2A750A88E8C7}"/>
                </c:ext>
              </c:extLst>
            </c:dLbl>
            <c:dLbl>
              <c:idx val="2"/>
              <c:layout>
                <c:manualLayout>
                  <c:x val="-8.966719552448842E-4"/>
                  <c:y val="-5.87220916901535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0775-4905-958F-2A750A88E8C7}"/>
                </c:ext>
              </c:extLst>
            </c:dLbl>
            <c:dLbl>
              <c:idx val="3"/>
              <c:delete val="1"/>
              <c:extLst>
                <c:ext xmlns:c15="http://schemas.microsoft.com/office/drawing/2012/chart" uri="{CE6537A1-D6FC-4f65-9D91-7224C49458BB}"/>
                <c:ext xmlns:c16="http://schemas.microsoft.com/office/drawing/2014/chart" uri="{C3380CC4-5D6E-409C-BE32-E72D297353CC}">
                  <c16:uniqueId val="{00000017-0775-4905-958F-2A750A88E8C7}"/>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Лист1!$A$2:$A$5</c:f>
              <c:strCache>
                <c:ptCount val="4"/>
                <c:pt idx="0">
                  <c:v>Поучаствовали</c:v>
                </c:pt>
                <c:pt idx="1">
                  <c:v>Объявлены победителями</c:v>
                </c:pt>
                <c:pt idx="2">
                  <c:v>Реализовали</c:v>
                </c:pt>
                <c:pt idx="3">
                  <c:v>Частично реализовали</c:v>
                </c:pt>
              </c:strCache>
            </c:strRef>
          </c:cat>
          <c:val>
            <c:numRef>
              <c:f>Лист1!$F$2:$F$5</c:f>
              <c:numCache>
                <c:formatCode>General</c:formatCode>
                <c:ptCount val="4"/>
                <c:pt idx="0">
                  <c:v>234</c:v>
                </c:pt>
                <c:pt idx="1">
                  <c:v>213</c:v>
                </c:pt>
                <c:pt idx="2">
                  <c:v>65</c:v>
                </c:pt>
                <c:pt idx="3">
                  <c:v>0</c:v>
                </c:pt>
              </c:numCache>
            </c:numRef>
          </c:val>
          <c:extLst>
            <c:ext xmlns:c16="http://schemas.microsoft.com/office/drawing/2014/chart" uri="{C3380CC4-5D6E-409C-BE32-E72D297353CC}">
              <c16:uniqueId val="{00000018-0775-4905-958F-2A750A88E8C7}"/>
            </c:ext>
          </c:extLst>
        </c:ser>
        <c:dLbls>
          <c:showLegendKey val="0"/>
          <c:showVal val="0"/>
          <c:showCatName val="0"/>
          <c:showSerName val="0"/>
          <c:showPercent val="0"/>
          <c:showBubbleSize val="0"/>
        </c:dLbls>
        <c:gapWidth val="150"/>
        <c:overlap val="100"/>
        <c:axId val="443533880"/>
        <c:axId val="443535192"/>
      </c:barChart>
      <c:catAx>
        <c:axId val="443533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crossAx val="443535192"/>
        <c:crosses val="autoZero"/>
        <c:auto val="1"/>
        <c:lblAlgn val="ctr"/>
        <c:lblOffset val="100"/>
        <c:noMultiLvlLbl val="0"/>
      </c:catAx>
      <c:valAx>
        <c:axId val="443535192"/>
        <c:scaling>
          <c:orientation val="minMax"/>
        </c:scaling>
        <c:delete val="1"/>
        <c:axPos val="l"/>
        <c:numFmt formatCode="General" sourceLinked="1"/>
        <c:majorTickMark val="none"/>
        <c:minorTickMark val="none"/>
        <c:tickLblPos val="nextTo"/>
        <c:crossAx val="443533880"/>
        <c:crosses val="autoZero"/>
        <c:crossBetween val="between"/>
      </c:valAx>
      <c:spPr>
        <a:noFill/>
        <a:ln>
          <a:noFill/>
        </a:ln>
        <a:effectLst/>
      </c:spPr>
    </c:plotArea>
    <c:legend>
      <c:legendPos val="b"/>
      <c:layout>
        <c:manualLayout>
          <c:xMode val="edge"/>
          <c:yMode val="edge"/>
          <c:x val="9.804714847157274E-2"/>
          <c:y val="0.90879118850425644"/>
          <c:w val="0.82596781220136029"/>
          <c:h val="7.3624588374567035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legend>
    <c:plotVisOnly val="1"/>
    <c:dispBlanksAs val="gap"/>
    <c:showDLblsOverMax val="0"/>
  </c:chart>
  <c:spPr>
    <a:noFill/>
    <a:ln>
      <a:noFill/>
    </a:ln>
    <a:effectLst/>
  </c:spPr>
  <c:txPr>
    <a:bodyPr/>
    <a:lstStyle/>
    <a:p>
      <a:pPr>
        <a:defRPr/>
      </a:pPr>
      <a:endParaRPr lang="ru-RU"/>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829"/>
          <c:y val="0.17829"/>
          <c:w val="0.64342100000000002"/>
          <c:h val="0.63092099999999995"/>
        </c:manualLayout>
      </c:layout>
      <c:doughnutChart>
        <c:varyColors val="1"/>
        <c:dLbls>
          <c:showLegendKey val="0"/>
          <c:showVal val="0"/>
          <c:showCatName val="0"/>
          <c:showSerName val="0"/>
          <c:showPercent val="0"/>
          <c:showBubbleSize val="0"/>
          <c:showLeaderLines val="0"/>
        </c:dLbls>
        <c:firstSliceAng val="0"/>
        <c:holeSize val="50"/>
      </c:doughnutChart>
      <c:spPr>
        <a:noFill/>
        <a:ln w="12700" cap="flat">
          <a:noFill/>
          <a:miter lim="400000"/>
        </a:ln>
        <a:effectLst/>
      </c:spPr>
    </c:plotArea>
    <c:legend>
      <c:legendPos val="b"/>
      <c:overlay val="1"/>
      <c:spPr>
        <a:noFill/>
        <a:ln w="12700" cap="flat">
          <a:noFill/>
          <a:miter lim="400000"/>
        </a:ln>
        <a:effectLst/>
      </c:spPr>
      <c:txPr>
        <a:bodyPr rot="0"/>
        <a:lstStyle/>
        <a:p>
          <a:pPr>
            <a:defRPr sz="1400" b="0" i="0" u="none" strike="noStrike">
              <a:solidFill>
                <a:srgbClr val="000000"/>
              </a:solidFill>
              <a:latin typeface="Tahoma" panose="020B0604030504040204" pitchFamily="34" charset="0"/>
              <a:ea typeface="Tahoma" panose="020B0604030504040204" pitchFamily="34" charset="0"/>
              <a:cs typeface="Tahoma" panose="020B0604030504040204" pitchFamily="34" charset="0"/>
            </a:defRPr>
          </a:pPr>
          <a:endParaRPr lang="ru-RU"/>
        </a:p>
      </c:txPr>
    </c:legend>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829"/>
          <c:y val="0.17829"/>
          <c:w val="0.64342100000000002"/>
          <c:h val="0.63092099999999995"/>
        </c:manualLayout>
      </c:layout>
      <c:doughnutChart>
        <c:varyColors val="1"/>
        <c:dLbls>
          <c:showLegendKey val="0"/>
          <c:showVal val="0"/>
          <c:showCatName val="0"/>
          <c:showSerName val="0"/>
          <c:showPercent val="0"/>
          <c:showBubbleSize val="0"/>
          <c:showLeaderLines val="0"/>
        </c:dLbls>
        <c:firstSliceAng val="0"/>
        <c:holeSize val="50"/>
      </c:doughnutChart>
      <c:spPr>
        <a:noFill/>
        <a:ln w="12700" cap="flat">
          <a:noFill/>
          <a:miter lim="400000"/>
        </a:ln>
        <a:effectLst/>
      </c:spPr>
    </c:plotArea>
    <c:legend>
      <c:legendPos val="b"/>
      <c:overlay val="1"/>
      <c:spPr>
        <a:noFill/>
        <a:ln w="12700" cap="flat">
          <a:noFill/>
          <a:miter lim="400000"/>
        </a:ln>
        <a:effectLst/>
      </c:spPr>
      <c:txPr>
        <a:bodyPr rot="0"/>
        <a:lstStyle/>
        <a:p>
          <a:pPr>
            <a:defRPr sz="1400" b="0" i="0" u="none" strike="noStrike">
              <a:solidFill>
                <a:srgbClr val="000000"/>
              </a:solidFill>
              <a:latin typeface="Tahoma" panose="020B0604030504040204" pitchFamily="34" charset="0"/>
              <a:ea typeface="Tahoma" panose="020B0604030504040204" pitchFamily="34" charset="0"/>
              <a:cs typeface="Tahoma" panose="020B0604030504040204" pitchFamily="34" charset="0"/>
            </a:defRPr>
          </a:pPr>
          <a:endParaRPr lang="ru-RU"/>
        </a:p>
      </c:txPr>
    </c:legend>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829"/>
          <c:y val="0.17829"/>
          <c:w val="0.64342100000000002"/>
          <c:h val="0.63092099999999995"/>
        </c:manualLayout>
      </c:layout>
      <c:doughnutChart>
        <c:varyColors val="1"/>
        <c:ser>
          <c:idx val="0"/>
          <c:order val="0"/>
          <c:tx>
            <c:strRef>
              <c:f>Sheet1!$A$2</c:f>
              <c:strCache>
                <c:ptCount val="1"/>
                <c:pt idx="0">
                  <c:v>Финансовые показатели</c:v>
                </c:pt>
              </c:strCache>
            </c:strRef>
          </c:tx>
          <c:spPr>
            <a:solidFill>
              <a:schemeClr val="accent1"/>
            </a:solidFill>
            <a:ln w="19050" cap="flat">
              <a:solidFill>
                <a:schemeClr val="accent3">
                  <a:lumOff val="44000"/>
                </a:schemeClr>
              </a:solidFill>
              <a:prstDash val="solid"/>
              <a:round/>
            </a:ln>
            <a:effectLst/>
          </c:spPr>
          <c:dPt>
            <c:idx val="0"/>
            <c:bubble3D val="0"/>
            <c:spPr>
              <a:solidFill>
                <a:schemeClr val="accent5">
                  <a:lumMod val="60000"/>
                  <a:lumOff val="40000"/>
                </a:schemeClr>
              </a:solidFill>
              <a:ln w="19050" cap="flat">
                <a:solidFill>
                  <a:srgbClr val="B5EDCF"/>
                </a:solidFill>
                <a:prstDash val="solid"/>
                <a:round/>
              </a:ln>
              <a:effectLst/>
            </c:spPr>
            <c:extLst>
              <c:ext xmlns:c16="http://schemas.microsoft.com/office/drawing/2014/chart" uri="{C3380CC4-5D6E-409C-BE32-E72D297353CC}">
                <c16:uniqueId val="{00000001-F96F-4A75-B1FE-960776AB9981}"/>
              </c:ext>
            </c:extLst>
          </c:dPt>
          <c:dPt>
            <c:idx val="1"/>
            <c:bubble3D val="0"/>
            <c:spPr>
              <a:solidFill>
                <a:schemeClr val="accent6">
                  <a:lumMod val="40000"/>
                  <a:lumOff val="60000"/>
                </a:schemeClr>
              </a:solidFill>
              <a:ln w="19050" cap="flat">
                <a:solidFill>
                  <a:srgbClr val="FFEDA3"/>
                </a:solidFill>
                <a:prstDash val="solid"/>
                <a:round/>
              </a:ln>
              <a:effectLst/>
            </c:spPr>
            <c:extLst>
              <c:ext xmlns:c16="http://schemas.microsoft.com/office/drawing/2014/chart" uri="{C3380CC4-5D6E-409C-BE32-E72D297353CC}">
                <c16:uniqueId val="{00000003-F96F-4A75-B1FE-960776AB9981}"/>
              </c:ext>
            </c:extLst>
          </c:dPt>
          <c:dPt>
            <c:idx val="2"/>
            <c:bubble3D val="0"/>
            <c:spPr>
              <a:solidFill>
                <a:schemeClr val="accent3">
                  <a:lumMod val="75000"/>
                </a:schemeClr>
              </a:solidFill>
              <a:ln w="6350" cap="flat">
                <a:solidFill>
                  <a:srgbClr val="B1B1B1"/>
                </a:solidFill>
                <a:prstDash val="solid"/>
                <a:miter lim="800000"/>
              </a:ln>
              <a:effectLst/>
            </c:spPr>
            <c:extLst>
              <c:ext xmlns:c16="http://schemas.microsoft.com/office/drawing/2014/chart" uri="{C3380CC4-5D6E-409C-BE32-E72D297353CC}">
                <c16:uniqueId val="{00000005-F96F-4A75-B1FE-960776AB9981}"/>
              </c:ext>
            </c:extLst>
          </c:dPt>
          <c:dPt>
            <c:idx val="3"/>
            <c:bubble3D val="0"/>
            <c:spPr>
              <a:solidFill>
                <a:srgbClr val="8DE4FF"/>
              </a:solidFill>
              <a:ln w="6350" cap="flat">
                <a:solidFill>
                  <a:srgbClr val="96C7F4"/>
                </a:solidFill>
                <a:prstDash val="solid"/>
                <a:miter lim="800000"/>
              </a:ln>
              <a:effectLst/>
            </c:spPr>
            <c:extLst>
              <c:ext xmlns:c16="http://schemas.microsoft.com/office/drawing/2014/chart" uri="{C3380CC4-5D6E-409C-BE32-E72D297353CC}">
                <c16:uniqueId val="{00000007-F96F-4A75-B1FE-960776AB9981}"/>
              </c:ext>
            </c:extLst>
          </c:dPt>
          <c:dLbls>
            <c:dLbl>
              <c:idx val="0"/>
              <c:layout>
                <c:manualLayout>
                  <c:x val="1.1073978169351758E-2"/>
                  <c:y val="7.0165994908782349E-3"/>
                </c:manualLayout>
              </c:layout>
              <c:numFmt formatCode="0.00%" sourceLinked="0"/>
              <c:spPr/>
              <c:txPr>
                <a:bodyPr/>
                <a:lstStyle/>
                <a:p>
                  <a:pPr>
                    <a:defRPr sz="1600" b="0" i="0" u="none" strike="noStrike">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F96F-4A75-B1FE-960776AB9981}"/>
                </c:ext>
              </c:extLst>
            </c:dLbl>
            <c:dLbl>
              <c:idx val="1"/>
              <c:layout>
                <c:manualLayout>
                  <c:x val="-2.2740165587955535E-2"/>
                  <c:y val="3.4505462452269771E-2"/>
                </c:manualLayout>
              </c:layout>
              <c:numFmt formatCode="0.00%" sourceLinked="0"/>
              <c:spPr/>
              <c:txPr>
                <a:bodyPr/>
                <a:lstStyle/>
                <a:p>
                  <a:pPr>
                    <a:defRPr sz="1600" b="0" i="0" u="none" strike="noStrike">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F96F-4A75-B1FE-960776AB9981}"/>
                </c:ext>
              </c:extLst>
            </c:dLbl>
            <c:dLbl>
              <c:idx val="2"/>
              <c:layout>
                <c:manualLayout>
                  <c:x val="-1.2020694588539231E-2"/>
                  <c:y val="-5.1841323716588887E-2"/>
                </c:manualLayout>
              </c:layout>
              <c:numFmt formatCode="0.00%" sourceLinked="0"/>
              <c:spPr/>
              <c:txPr>
                <a:bodyPr/>
                <a:lstStyle/>
                <a:p>
                  <a:pPr>
                    <a:defRPr sz="1600" b="0" i="0" u="none" strike="noStrike">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F96F-4A75-B1FE-960776AB9981}"/>
                </c:ext>
              </c:extLst>
            </c:dLbl>
            <c:dLbl>
              <c:idx val="3"/>
              <c:layout>
                <c:manualLayout>
                  <c:x val="5.5684179677326404E-2"/>
                  <c:y val="-9.8937616994566796E-2"/>
                </c:manualLayout>
              </c:layout>
              <c:numFmt formatCode="0.00%" sourceLinked="0"/>
              <c:spPr/>
              <c:txPr>
                <a:bodyPr/>
                <a:lstStyle/>
                <a:p>
                  <a:pPr>
                    <a:defRPr sz="1600" b="0" i="0" u="none" strike="noStrike">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F96F-4A75-B1FE-960776AB9981}"/>
                </c:ext>
              </c:extLst>
            </c:dLbl>
            <c:numFmt formatCode="0.00%" sourceLinked="0"/>
            <c:spPr>
              <a:noFill/>
              <a:ln>
                <a:noFill/>
              </a:ln>
              <a:effectLst/>
            </c:spPr>
            <c:txPr>
              <a:bodyPr/>
              <a:lstStyle/>
              <a:p>
                <a:pPr>
                  <a:defRPr sz="1600" b="0" i="0" u="none" strike="noStrike">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Sheet1!$B$1:$E$1</c:f>
              <c:strCache>
                <c:ptCount val="4"/>
                <c:pt idx="0">
                  <c:v>Областной бюджет</c:v>
                </c:pt>
                <c:pt idx="1">
                  <c:v>Бюджет поселений</c:v>
                </c:pt>
                <c:pt idx="2">
                  <c:v>Средства граждан</c:v>
                </c:pt>
                <c:pt idx="3">
                  <c:v>Внебюджетные источники</c:v>
                </c:pt>
              </c:strCache>
            </c:strRef>
          </c:cat>
          <c:val>
            <c:numRef>
              <c:f>Sheet1!$B$2:$E$2</c:f>
              <c:numCache>
                <c:formatCode>General</c:formatCode>
                <c:ptCount val="4"/>
                <c:pt idx="0">
                  <c:v>502.9</c:v>
                </c:pt>
                <c:pt idx="1">
                  <c:v>135.5</c:v>
                </c:pt>
                <c:pt idx="2">
                  <c:v>56.7</c:v>
                </c:pt>
                <c:pt idx="3">
                  <c:v>3.4</c:v>
                </c:pt>
              </c:numCache>
            </c:numRef>
          </c:val>
          <c:extLst>
            <c:ext xmlns:c16="http://schemas.microsoft.com/office/drawing/2014/chart" uri="{C3380CC4-5D6E-409C-BE32-E72D297353CC}">
              <c16:uniqueId val="{00000008-F96F-4A75-B1FE-960776AB9981}"/>
            </c:ext>
          </c:extLst>
        </c:ser>
        <c:dLbls>
          <c:showLegendKey val="0"/>
          <c:showVal val="0"/>
          <c:showCatName val="0"/>
          <c:showSerName val="0"/>
          <c:showPercent val="0"/>
          <c:showBubbleSize val="0"/>
          <c:showLeaderLines val="0"/>
        </c:dLbls>
        <c:firstSliceAng val="0"/>
        <c:holeSize val="50"/>
      </c:doughnutChart>
      <c:spPr>
        <a:noFill/>
        <a:ln w="12700" cap="flat">
          <a:noFill/>
          <a:miter lim="400000"/>
        </a:ln>
        <a:effectLst/>
      </c:spPr>
    </c:plotArea>
    <c:legend>
      <c:legendPos val="b"/>
      <c:overlay val="1"/>
      <c:spPr>
        <a:noFill/>
        <a:ln w="12700" cap="flat">
          <a:noFill/>
          <a:miter lim="400000"/>
        </a:ln>
        <a:effectLst/>
      </c:spPr>
      <c:txPr>
        <a:bodyPr rot="0"/>
        <a:lstStyle/>
        <a:p>
          <a:pPr>
            <a:defRPr sz="1400" b="0" i="0" u="none" strike="noStrike">
              <a:solidFill>
                <a:srgbClr val="000000"/>
              </a:solidFill>
              <a:latin typeface="Tahoma" panose="020B0604030504040204" pitchFamily="34" charset="0"/>
              <a:ea typeface="Tahoma" panose="020B0604030504040204" pitchFamily="34" charset="0"/>
              <a:cs typeface="Tahoma" panose="020B0604030504040204" pitchFamily="34" charset="0"/>
            </a:defRPr>
          </a:pPr>
          <a:endParaRPr lang="ru-RU"/>
        </a:p>
      </c:txPr>
    </c:legend>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560420450979554E-2"/>
          <c:y val="2.1671573923797038E-2"/>
          <c:w val="0.91347078260485104"/>
          <c:h val="0.59897777385255213"/>
        </c:manualLayout>
      </c:layout>
      <c:barChart>
        <c:barDir val="col"/>
        <c:grouping val="stacked"/>
        <c:varyColors val="0"/>
        <c:ser>
          <c:idx val="0"/>
          <c:order val="0"/>
          <c:tx>
            <c:strRef>
              <c:f>Лист1!$B$1</c:f>
              <c:strCache>
                <c:ptCount val="1"/>
                <c:pt idx="0">
                  <c:v>2022</c:v>
                </c:pt>
              </c:strCache>
            </c:strRef>
          </c:tx>
          <c:spPr>
            <a:solidFill>
              <a:schemeClr val="accent1">
                <a:lumMod val="90000"/>
                <a:lumOff val="10000"/>
              </a:schemeClr>
            </a:solidFill>
            <a:ln>
              <a:noFill/>
            </a:ln>
            <a:effectLst/>
          </c:spPr>
          <c:invertIfNegative val="0"/>
          <c:dLbls>
            <c:dLbl>
              <c:idx val="0"/>
              <c:layout>
                <c:manualLayout>
                  <c:x val="0"/>
                  <c:y val="-0.29042931954681189"/>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1A9-4F3C-9BAA-CDA7CCC3CD37}"/>
                </c:ext>
              </c:extLst>
            </c:dLbl>
            <c:dLbl>
              <c:idx val="1"/>
              <c:layout>
                <c:manualLayout>
                  <c:x val="0"/>
                  <c:y val="-0.22860760072412731"/>
                </c:manualLayout>
              </c:layout>
              <c:spPr>
                <a:noFill/>
                <a:ln>
                  <a:noFill/>
                </a:ln>
                <a:effectLst/>
              </c:spPr>
              <c:txPr>
                <a:bodyPr rot="0" spcFirstLastPara="1" vertOverflow="ellipsis" vert="horz" wrap="square" lIns="38100" tIns="19050" rIns="38100" bIns="19050" anchor="ctr" anchorCtr="1">
                  <a:noAutofit/>
                </a:bodyPr>
                <a:lstStyle/>
                <a:p>
                  <a:pPr>
                    <a:defRPr sz="1800" b="0" i="0" u="none" strike="noStrike" kern="1200" baseline="0">
                      <a:solidFill>
                        <a:schemeClr val="tx1"/>
                      </a:solidFill>
                      <a:latin typeface="+mn-lt"/>
                      <a:ea typeface="+mn-ea"/>
                      <a:cs typeface="+mn-cs"/>
                    </a:defRPr>
                  </a:pPr>
                  <a:endParaRPr lang="ru-RU"/>
                </a:p>
              </c:txPr>
              <c:dLblPos val="ctr"/>
              <c:showLegendKey val="0"/>
              <c:showVal val="1"/>
              <c:showCatName val="0"/>
              <c:showSerName val="0"/>
              <c:showPercent val="0"/>
              <c:showBubbleSize val="0"/>
              <c:extLst>
                <c:ext xmlns:c15="http://schemas.microsoft.com/office/drawing/2012/chart" uri="{CE6537A1-D6FC-4f65-9D91-7224C49458BB}">
                  <c15:layout>
                    <c:manualLayout>
                      <c:w val="3.1256068233786315E-2"/>
                      <c:h val="5.1705650740292798E-2"/>
                    </c:manualLayout>
                  </c15:layout>
                </c:ext>
                <c:ext xmlns:c16="http://schemas.microsoft.com/office/drawing/2014/chart" uri="{C3380CC4-5D6E-409C-BE32-E72D297353CC}">
                  <c16:uniqueId val="{00000001-91A9-4F3C-9BAA-CDA7CCC3CD37}"/>
                </c:ext>
              </c:extLst>
            </c:dLbl>
            <c:dLbl>
              <c:idx val="2"/>
              <c:layout>
                <c:manualLayout>
                  <c:x val="-1.1649331635649634E-3"/>
                  <c:y val="-0.21723869598304538"/>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1A9-4F3C-9BAA-CDA7CCC3CD37}"/>
                </c:ext>
              </c:extLst>
            </c:dLbl>
            <c:dLbl>
              <c:idx val="3"/>
              <c:layout>
                <c:manualLayout>
                  <c:x val="-1.164911716509165E-3"/>
                  <c:y val="-0.20486875337174079"/>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1A9-4F3C-9BAA-CDA7CCC3CD37}"/>
                </c:ext>
              </c:extLst>
            </c:dLbl>
            <c:dLbl>
              <c:idx val="4"/>
              <c:layout>
                <c:manualLayout>
                  <c:x val="-2.3298234330183078E-3"/>
                  <c:y val="-0.19847767127637214"/>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1A9-4F3C-9BAA-CDA7CCC3CD37}"/>
                </c:ext>
              </c:extLst>
            </c:dLbl>
            <c:dLbl>
              <c:idx val="5"/>
              <c:layout>
                <c:manualLayout>
                  <c:x val="-2.3661441620812973E-3"/>
                  <c:y val="-0.19475013486963064"/>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1A9-4F3C-9BAA-CDA7CCC3CD37}"/>
                </c:ext>
              </c:extLst>
            </c:dLbl>
            <c:dLbl>
              <c:idx val="6"/>
              <c:layout>
                <c:manualLayout>
                  <c:x val="0"/>
                  <c:y val="-0.18409419469611418"/>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1A9-4F3C-9BAA-CDA7CCC3CD37}"/>
                </c:ext>
              </c:extLst>
            </c:dLbl>
            <c:dLbl>
              <c:idx val="7"/>
              <c:layout>
                <c:manualLayout>
                  <c:x val="0"/>
                  <c:y val="-0.17224469345854085"/>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8A7-4D9C-977A-EED54B1A76B8}"/>
                </c:ext>
              </c:extLst>
            </c:dLbl>
            <c:dLbl>
              <c:idx val="8"/>
              <c:layout>
                <c:manualLayout>
                  <c:x val="-2.4387856202071892E-3"/>
                  <c:y val="-0.16945059534897219"/>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8A7-4D9C-977A-EED54B1A76B8}"/>
                </c:ext>
              </c:extLst>
            </c:dLbl>
            <c:dLbl>
              <c:idx val="9"/>
              <c:layout>
                <c:manualLayout>
                  <c:x val="1.1649331635649634E-3"/>
                  <c:y val="-0.1693205016424626"/>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8A7-4D9C-977A-EED54B1A76B8}"/>
                </c:ext>
              </c:extLst>
            </c:dLbl>
            <c:dLbl>
              <c:idx val="10"/>
              <c:layout>
                <c:manualLayout>
                  <c:x val="1.1649331635649207E-3"/>
                  <c:y val="-0.1693205016424626"/>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8A7-4D9C-977A-EED54B1A76B8}"/>
                </c:ext>
              </c:extLst>
            </c:dLbl>
            <c:dLbl>
              <c:idx val="11"/>
              <c:layout>
                <c:manualLayout>
                  <c:x val="0"/>
                  <c:y val="-0.1573408980555557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8A7-4D9C-977A-EED54B1A76B8}"/>
                </c:ext>
              </c:extLst>
            </c:dLbl>
            <c:dLbl>
              <c:idx val="12"/>
              <c:layout>
                <c:manualLayout>
                  <c:x val="0"/>
                  <c:y val="-0.13338191088878665"/>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8A7-4D9C-977A-EED54B1A76B8}"/>
                </c:ext>
              </c:extLst>
            </c:dLbl>
            <c:dLbl>
              <c:idx val="13"/>
              <c:layout>
                <c:manualLayout>
                  <c:x val="-8.8089361726131159E-17"/>
                  <c:y val="-0.1272506189727436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8A7-4D9C-977A-EED54B1A76B8}"/>
                </c:ext>
              </c:extLst>
            </c:dLbl>
            <c:dLbl>
              <c:idx val="14"/>
              <c:layout>
                <c:manualLayout>
                  <c:x val="0"/>
                  <c:y val="-0.1214023073018798"/>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8A7-4D9C-977A-EED54B1A76B8}"/>
                </c:ext>
              </c:extLst>
            </c:dLbl>
            <c:dLbl>
              <c:idx val="15"/>
              <c:layout>
                <c:manualLayout>
                  <c:x val="-8.5427445129628034E-17"/>
                  <c:y val="-9.744310012806614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8A7-4D9C-977A-EED54B1A76B8}"/>
                </c:ext>
              </c:extLst>
            </c:dLbl>
            <c:dLbl>
              <c:idx val="16"/>
              <c:layout>
                <c:manualLayout>
                  <c:x val="0"/>
                  <c:y val="-9.744310012806614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8A7-4D9C-977A-EED54B1A76B8}"/>
                </c:ext>
              </c:extLst>
            </c:dLbl>
            <c:dLbl>
              <c:idx val="17"/>
              <c:layout>
                <c:manualLayout>
                  <c:x val="-8.8089361726131159E-17"/>
                  <c:y val="-8.825781132895686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8A7-4D9C-977A-EED54B1A76B8}"/>
                </c:ext>
              </c:extLst>
            </c:dLbl>
            <c:dLbl>
              <c:idx val="18"/>
              <c:layout>
                <c:manualLayout>
                  <c:x val="-8.8089361726131159E-17"/>
                  <c:y val="-8.799762749180714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8A7-4D9C-977A-EED54B1A76B8}"/>
                </c:ext>
              </c:extLst>
            </c:dLbl>
            <c:dLbl>
              <c:idx val="19"/>
              <c:layout>
                <c:manualLayout>
                  <c:x val="4.5863510291145912E-8"/>
                  <c:y val="-8.8257806014948648E-2"/>
                </c:manualLayout>
              </c:layout>
              <c:dLblPos val="ctr"/>
              <c:showLegendKey val="0"/>
              <c:showVal val="1"/>
              <c:showCatName val="0"/>
              <c:showSerName val="0"/>
              <c:showPercent val="0"/>
              <c:showBubbleSize val="0"/>
              <c:extLst>
                <c:ext xmlns:c15="http://schemas.microsoft.com/office/drawing/2012/chart" uri="{CE6537A1-D6FC-4f65-9D91-7224C49458BB}">
                  <c15:layout>
                    <c:manualLayout>
                      <c:w val="1.8650579948675059E-2"/>
                      <c:h val="6.6219920361849982E-2"/>
                    </c:manualLayout>
                  </c15:layout>
                </c:ext>
                <c:ext xmlns:c16="http://schemas.microsoft.com/office/drawing/2014/chart" uri="{C3380CC4-5D6E-409C-BE32-E72D297353CC}">
                  <c16:uniqueId val="{0000000C-58A7-4D9C-977A-EED54B1A76B8}"/>
                </c:ext>
              </c:extLst>
            </c:dLbl>
            <c:dLbl>
              <c:idx val="20"/>
              <c:layout>
                <c:manualLayout>
                  <c:x val="0"/>
                  <c:y val="-8.799762749180714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58A7-4D9C-977A-EED54B1A76B8}"/>
                </c:ext>
              </c:extLst>
            </c:dLbl>
            <c:dLbl>
              <c:idx val="21"/>
              <c:layout>
                <c:manualLayout>
                  <c:x val="-8.8089361726131159E-17"/>
                  <c:y val="-8.81277194103819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58A7-4D9C-977A-EED54B1A76B8}"/>
                </c:ext>
              </c:extLst>
            </c:dLbl>
            <c:dLbl>
              <c:idx val="22"/>
              <c:layout>
                <c:manualLayout>
                  <c:x val="8.8089361726131159E-17"/>
                  <c:y val="-8.797506287584187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58A7-4D9C-977A-EED54B1A76B8}"/>
                </c:ext>
              </c:extLst>
            </c:dLbl>
            <c:dLbl>
              <c:idx val="23"/>
              <c:layout>
                <c:manualLayout>
                  <c:x val="6.7330497352795823E-4"/>
                  <c:y val="-8.6643059780345033E-2"/>
                </c:manualLayout>
              </c:layout>
              <c:spPr>
                <a:noFill/>
                <a:ln>
                  <a:noFill/>
                </a:ln>
                <a:effectLst/>
              </c:spPr>
              <c:txPr>
                <a:bodyPr rot="0" spcFirstLastPara="1" vertOverflow="ellipsis" vert="horz" wrap="square" lIns="38100" tIns="19050" rIns="38100" bIns="19050" anchor="ctr" anchorCtr="1">
                  <a:noAutofit/>
                </a:bodyPr>
                <a:lstStyle/>
                <a:p>
                  <a:pPr>
                    <a:defRPr sz="1800" b="0" i="0" u="none" strike="noStrike" kern="1200" baseline="0">
                      <a:solidFill>
                        <a:schemeClr val="tx1"/>
                      </a:solidFill>
                      <a:latin typeface="+mn-lt"/>
                      <a:ea typeface="+mn-ea"/>
                      <a:cs typeface="+mn-cs"/>
                    </a:defRPr>
                  </a:pPr>
                  <a:endParaRPr lang="ru-RU"/>
                </a:p>
              </c:txPr>
              <c:dLblPos val="ctr"/>
              <c:showLegendKey val="0"/>
              <c:showVal val="1"/>
              <c:showCatName val="0"/>
              <c:showSerName val="0"/>
              <c:showPercent val="0"/>
              <c:showBubbleSize val="0"/>
              <c:extLst>
                <c:ext xmlns:c15="http://schemas.microsoft.com/office/drawing/2012/chart" uri="{CE6537A1-D6FC-4f65-9D91-7224C49458BB}">
                  <c15:layout>
                    <c:manualLayout>
                      <c:w val="1.8030499008037378E-2"/>
                      <c:h val="6.6379113638859774E-2"/>
                    </c:manualLayout>
                  </c15:layout>
                </c:ext>
                <c:ext xmlns:c16="http://schemas.microsoft.com/office/drawing/2014/chart" uri="{C3380CC4-5D6E-409C-BE32-E72D297353CC}">
                  <c16:uniqueId val="{00000010-58A7-4D9C-977A-EED54B1A76B8}"/>
                </c:ext>
              </c:extLst>
            </c:dLbl>
            <c:dLbl>
              <c:idx val="24"/>
              <c:layout>
                <c:manualLayout>
                  <c:x val="-3.632072906296775E-5"/>
                  <c:y val="-8.518096476627322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58A7-4D9C-977A-EED54B1A76B8}"/>
                </c:ext>
              </c:extLst>
            </c:dLbl>
            <c:dLbl>
              <c:idx val="25"/>
              <c:layout>
                <c:manualLayout>
                  <c:x val="-1.2011851529559669E-3"/>
                  <c:y val="-8.5992403847933316E-2"/>
                </c:manualLayout>
              </c:layout>
              <c:spPr>
                <a:noFill/>
                <a:ln>
                  <a:noFill/>
                </a:ln>
                <a:effectLst/>
              </c:spPr>
              <c:txPr>
                <a:bodyPr rot="0" spcFirstLastPara="1" vertOverflow="ellipsis" vert="horz" wrap="square" lIns="38100" tIns="19050" rIns="38100" bIns="19050" anchor="ctr" anchorCtr="1">
                  <a:noAutofit/>
                </a:bodyPr>
                <a:lstStyle/>
                <a:p>
                  <a:pPr>
                    <a:defRPr sz="1800" b="0" i="0" u="none" strike="noStrike" kern="1200" baseline="0">
                      <a:solidFill>
                        <a:schemeClr val="tx1"/>
                      </a:solidFill>
                      <a:latin typeface="+mn-lt"/>
                      <a:ea typeface="+mn-ea"/>
                      <a:cs typeface="+mn-cs"/>
                    </a:defRPr>
                  </a:pPr>
                  <a:endParaRPr lang="ru-RU"/>
                </a:p>
              </c:txPr>
              <c:dLblPos val="ctr"/>
              <c:showLegendKey val="0"/>
              <c:showVal val="1"/>
              <c:showCatName val="0"/>
              <c:showSerName val="0"/>
              <c:showPercent val="0"/>
              <c:showBubbleSize val="0"/>
              <c:extLst>
                <c:ext xmlns:c15="http://schemas.microsoft.com/office/drawing/2012/chart" uri="{CE6537A1-D6FC-4f65-9D91-7224C49458BB}">
                  <c15:layout>
                    <c:manualLayout>
                      <c:w val="1.9231731453609489E-2"/>
                      <c:h val="7.2227493695146971E-2"/>
                    </c:manualLayout>
                  </c15:layout>
                </c:ext>
                <c:ext xmlns:c16="http://schemas.microsoft.com/office/drawing/2014/chart" uri="{C3380CC4-5D6E-409C-BE32-E72D297353CC}">
                  <c16:uniqueId val="{00000012-58A7-4D9C-977A-EED54B1A76B8}"/>
                </c:ext>
              </c:extLst>
            </c:dLbl>
            <c:dLbl>
              <c:idx val="26"/>
              <c:layout>
                <c:manualLayout>
                  <c:x val="-1.7085489025925607E-16"/>
                  <c:y val="-6.709268830787971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58A7-4D9C-977A-EED54B1A76B8}"/>
                </c:ext>
              </c:extLst>
            </c:dLbl>
            <c:dLbl>
              <c:idx val="27"/>
              <c:layout>
                <c:manualLayout>
                  <c:x val="0"/>
                  <c:y val="-6.709268830787971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58A7-4D9C-977A-EED54B1A76B8}"/>
                </c:ext>
              </c:extLst>
            </c:dLbl>
            <c:dLbl>
              <c:idx val="28"/>
              <c:layout>
                <c:manualLayout>
                  <c:x val="-1.1649331635651343E-3"/>
                  <c:y val="-4.95249057874834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58A7-4D9C-977A-EED54B1A76B8}"/>
                </c:ext>
              </c:extLst>
            </c:dLbl>
            <c:dLbl>
              <c:idx val="29"/>
              <c:layout>
                <c:manualLayout>
                  <c:x val="-2.3298234330182857E-3"/>
                  <c:y val="-4.592774303415349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58A7-4D9C-977A-EED54B1A76B8}"/>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mn-lt"/>
                    <a:ea typeface="+mn-ea"/>
                    <a:cs typeface="+mn-cs"/>
                  </a:defRPr>
                </a:pPr>
                <a:endParaRPr lang="ru-RU"/>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Лист1!$A$2:$A$31</c:f>
              <c:strCache>
                <c:ptCount val="30"/>
                <c:pt idx="0">
                  <c:v>Татарский район</c:v>
                </c:pt>
                <c:pt idx="1">
                  <c:v>Купинский район</c:v>
                </c:pt>
                <c:pt idx="2">
                  <c:v>Ордынский район</c:v>
                </c:pt>
                <c:pt idx="3">
                  <c:v>Краснозёрский район</c:v>
                </c:pt>
                <c:pt idx="4">
                  <c:v>Сузунский район</c:v>
                </c:pt>
                <c:pt idx="5">
                  <c:v>Черепановский район</c:v>
                </c:pt>
                <c:pt idx="6">
                  <c:v>Коченевский район</c:v>
                </c:pt>
                <c:pt idx="7">
                  <c:v>Маслянинский район</c:v>
                </c:pt>
                <c:pt idx="8">
                  <c:v>Новосибирский район</c:v>
                </c:pt>
                <c:pt idx="9">
                  <c:v>Карасукский район</c:v>
                </c:pt>
                <c:pt idx="10">
                  <c:v>Барабинский район</c:v>
                </c:pt>
                <c:pt idx="11">
                  <c:v>Тогучинский район</c:v>
                </c:pt>
                <c:pt idx="12">
                  <c:v>Чистоозёрный район</c:v>
                </c:pt>
                <c:pt idx="13">
                  <c:v>Куйбышевский район</c:v>
                </c:pt>
                <c:pt idx="14">
                  <c:v>Венгеровский район</c:v>
                </c:pt>
                <c:pt idx="15">
                  <c:v>Чановский район</c:v>
                </c:pt>
                <c:pt idx="16">
                  <c:v>Кыштовский район</c:v>
                </c:pt>
                <c:pt idx="17">
                  <c:v>Баганский район</c:v>
                </c:pt>
                <c:pt idx="18">
                  <c:v>Мошковский район</c:v>
                </c:pt>
                <c:pt idx="19">
                  <c:v>Здвинский район</c:v>
                </c:pt>
                <c:pt idx="20">
                  <c:v>Убинский район</c:v>
                </c:pt>
                <c:pt idx="21">
                  <c:v>Искитимский район</c:v>
                </c:pt>
                <c:pt idx="22">
                  <c:v>Чулымский район</c:v>
                </c:pt>
                <c:pt idx="23">
                  <c:v>Колыванский район</c:v>
                </c:pt>
                <c:pt idx="24">
                  <c:v>Кочковский район</c:v>
                </c:pt>
                <c:pt idx="25">
                  <c:v>Доволенский район</c:v>
                </c:pt>
                <c:pt idx="26">
                  <c:v>Усть-Таркский район</c:v>
                </c:pt>
                <c:pt idx="27">
                  <c:v>Болотнинский район</c:v>
                </c:pt>
                <c:pt idx="28">
                  <c:v>Каргатский район</c:v>
                </c:pt>
                <c:pt idx="29">
                  <c:v>Северный район</c:v>
                </c:pt>
              </c:strCache>
            </c:strRef>
          </c:cat>
          <c:val>
            <c:numRef>
              <c:f>Лист1!$B$2:$B$31</c:f>
              <c:numCache>
                <c:formatCode>General</c:formatCode>
                <c:ptCount val="30"/>
                <c:pt idx="0">
                  <c:v>22</c:v>
                </c:pt>
                <c:pt idx="1">
                  <c:v>16</c:v>
                </c:pt>
                <c:pt idx="2">
                  <c:v>16</c:v>
                </c:pt>
                <c:pt idx="3">
                  <c:v>15</c:v>
                </c:pt>
                <c:pt idx="4">
                  <c:v>14</c:v>
                </c:pt>
                <c:pt idx="5">
                  <c:v>13</c:v>
                </c:pt>
                <c:pt idx="6">
                  <c:v>13</c:v>
                </c:pt>
                <c:pt idx="7">
                  <c:v>12</c:v>
                </c:pt>
                <c:pt idx="8">
                  <c:v>12</c:v>
                </c:pt>
                <c:pt idx="9">
                  <c:v>12</c:v>
                </c:pt>
                <c:pt idx="10">
                  <c:v>12</c:v>
                </c:pt>
                <c:pt idx="11">
                  <c:v>11</c:v>
                </c:pt>
                <c:pt idx="12">
                  <c:v>9</c:v>
                </c:pt>
                <c:pt idx="13">
                  <c:v>8</c:v>
                </c:pt>
                <c:pt idx="14">
                  <c:v>8</c:v>
                </c:pt>
                <c:pt idx="15">
                  <c:v>6</c:v>
                </c:pt>
                <c:pt idx="16">
                  <c:v>6</c:v>
                </c:pt>
                <c:pt idx="17">
                  <c:v>5</c:v>
                </c:pt>
                <c:pt idx="18">
                  <c:v>5</c:v>
                </c:pt>
                <c:pt idx="19">
                  <c:v>5</c:v>
                </c:pt>
                <c:pt idx="20">
                  <c:v>5</c:v>
                </c:pt>
                <c:pt idx="21">
                  <c:v>5</c:v>
                </c:pt>
                <c:pt idx="22">
                  <c:v>4</c:v>
                </c:pt>
                <c:pt idx="23">
                  <c:v>4</c:v>
                </c:pt>
                <c:pt idx="24">
                  <c:v>4</c:v>
                </c:pt>
                <c:pt idx="25">
                  <c:v>4</c:v>
                </c:pt>
                <c:pt idx="26">
                  <c:v>3</c:v>
                </c:pt>
                <c:pt idx="27">
                  <c:v>3</c:v>
                </c:pt>
                <c:pt idx="28">
                  <c:v>2</c:v>
                </c:pt>
                <c:pt idx="29">
                  <c:v>1</c:v>
                </c:pt>
              </c:numCache>
            </c:numRef>
          </c:val>
          <c:extLst>
            <c:ext xmlns:c16="http://schemas.microsoft.com/office/drawing/2014/chart" uri="{C3380CC4-5D6E-409C-BE32-E72D297353CC}">
              <c16:uniqueId val="{00000007-91A9-4F3C-9BAA-CDA7CCC3CD37}"/>
            </c:ext>
          </c:extLst>
        </c:ser>
        <c:dLbls>
          <c:showLegendKey val="0"/>
          <c:showVal val="0"/>
          <c:showCatName val="0"/>
          <c:showSerName val="0"/>
          <c:showPercent val="0"/>
          <c:showBubbleSize val="0"/>
        </c:dLbls>
        <c:gapWidth val="150"/>
        <c:overlap val="100"/>
        <c:axId val="438597800"/>
        <c:axId val="438592880"/>
      </c:barChart>
      <c:catAx>
        <c:axId val="438597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197" b="0"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ru-RU"/>
          </a:p>
        </c:txPr>
        <c:crossAx val="438592880"/>
        <c:crosses val="autoZero"/>
        <c:auto val="1"/>
        <c:lblAlgn val="ctr"/>
        <c:lblOffset val="100"/>
        <c:noMultiLvlLbl val="0"/>
      </c:catAx>
      <c:valAx>
        <c:axId val="438592880"/>
        <c:scaling>
          <c:orientation val="minMax"/>
        </c:scaling>
        <c:delete val="1"/>
        <c:axPos val="l"/>
        <c:numFmt formatCode="General" sourceLinked="1"/>
        <c:majorTickMark val="none"/>
        <c:minorTickMark val="none"/>
        <c:tickLblPos val="nextTo"/>
        <c:crossAx val="4385978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0.78723</cdr:x>
      <cdr:y>0.76312</cdr:y>
    </cdr:from>
    <cdr:to>
      <cdr:x>0.86343</cdr:x>
      <cdr:y>0.77369</cdr:y>
    </cdr:to>
    <cdr:sp macro="" textlink="">
      <cdr:nvSpPr>
        <cdr:cNvPr id="2" name="Прямоугольник 1"/>
        <cdr:cNvSpPr/>
      </cdr:nvSpPr>
      <cdr:spPr>
        <a:xfrm xmlns:a="http://schemas.openxmlformats.org/drawingml/2006/main" flipV="1">
          <a:off x="3936737" y="3300851"/>
          <a:ext cx="381005" cy="45720"/>
        </a:xfrm>
        <a:prstGeom xmlns:a="http://schemas.openxmlformats.org/drawingml/2006/main" prst="rect">
          <a:avLst/>
        </a:prstGeom>
        <a:solidFill xmlns:a="http://schemas.openxmlformats.org/drawingml/2006/main">
          <a:srgbClr val="28AA64"/>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ru-RU"/>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5EE7A53D-F1AE-4FFA-9AA4-21F89BAB1E86}" type="datetimeFigureOut">
              <a:rPr lang="en-GB" smtClean="0"/>
              <a:t>30/11/2021</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0F6C4D31-CC36-4AB9-AFAD-EB8F0C8C2613}" type="slidenum">
              <a:rPr lang="en-GB" smtClean="0"/>
              <a:t>‹#›</a:t>
            </a:fld>
            <a:endParaRPr lang="en-GB"/>
          </a:p>
        </p:txBody>
      </p:sp>
    </p:spTree>
    <p:extLst>
      <p:ext uri="{BB962C8B-B14F-4D97-AF65-F5344CB8AC3E}">
        <p14:creationId xmlns:p14="http://schemas.microsoft.com/office/powerpoint/2010/main" val="290431515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B07AA13-6DD4-4F4D-9E77-7791511EE3D1}" type="datetimeFigureOut">
              <a:rPr lang="en-GB" smtClean="0"/>
              <a:t>30/11/2021</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E87D37D4-1EF4-46D4-8829-B707236519F2}" type="slidenum">
              <a:rPr lang="en-GB" smtClean="0"/>
              <a:t>‹#›</a:t>
            </a:fld>
            <a:endParaRPr lang="en-GB"/>
          </a:p>
        </p:txBody>
      </p:sp>
    </p:spTree>
    <p:extLst>
      <p:ext uri="{BB962C8B-B14F-4D97-AF65-F5344CB8AC3E}">
        <p14:creationId xmlns:p14="http://schemas.microsoft.com/office/powerpoint/2010/main" val="2543589700"/>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E87D37D4-1EF4-46D4-8829-B707236519F2}" type="slidenum">
              <a:rPr lang="en-GB" smtClean="0"/>
              <a:t>1</a:t>
            </a:fld>
            <a:endParaRPr lang="en-GB"/>
          </a:p>
        </p:txBody>
      </p:sp>
      <p:sp>
        <p:nvSpPr>
          <p:cNvPr id="5" name="Нижний колонтитул 4">
            <a:extLst>
              <a:ext uri="{FF2B5EF4-FFF2-40B4-BE49-F238E27FC236}">
                <a16:creationId xmlns:a16="http://schemas.microsoft.com/office/drawing/2014/main" id="{E93EBA02-D3A2-5C43-BCB5-D47A27146949}"/>
              </a:ext>
            </a:extLst>
          </p:cNvPr>
          <p:cNvSpPr>
            <a:spLocks noGrp="1"/>
          </p:cNvSpPr>
          <p:nvPr>
            <p:ph type="ftr" sz="quarter" idx="4"/>
          </p:nvPr>
        </p:nvSpPr>
        <p:spPr/>
        <p:txBody>
          <a:bodyPr/>
          <a:lstStyle/>
          <a:p>
            <a:endParaRPr lang="en-GB"/>
          </a:p>
        </p:txBody>
      </p:sp>
    </p:spTree>
    <p:extLst>
      <p:ext uri="{BB962C8B-B14F-4D97-AF65-F5344CB8AC3E}">
        <p14:creationId xmlns:p14="http://schemas.microsoft.com/office/powerpoint/2010/main" val="1564354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ижний колонтитул 3"/>
          <p:cNvSpPr>
            <a:spLocks noGrp="1"/>
          </p:cNvSpPr>
          <p:nvPr>
            <p:ph type="ftr" sz="quarter" idx="10"/>
          </p:nvPr>
        </p:nvSpPr>
        <p:spPr/>
        <p:txBody>
          <a:bodyPr/>
          <a:lstStyle/>
          <a:p>
            <a:endParaRPr lang="en-GB"/>
          </a:p>
        </p:txBody>
      </p:sp>
      <p:sp>
        <p:nvSpPr>
          <p:cNvPr id="5" name="Номер слайда 4"/>
          <p:cNvSpPr>
            <a:spLocks noGrp="1"/>
          </p:cNvSpPr>
          <p:nvPr>
            <p:ph type="sldNum" sz="quarter" idx="11"/>
          </p:nvPr>
        </p:nvSpPr>
        <p:spPr/>
        <p:txBody>
          <a:bodyPr/>
          <a:lstStyle/>
          <a:p>
            <a:fld id="{E87D37D4-1EF4-46D4-8829-B707236519F2}" type="slidenum">
              <a:rPr lang="en-GB" smtClean="0"/>
              <a:t>2</a:t>
            </a:fld>
            <a:endParaRPr lang="en-GB"/>
          </a:p>
        </p:txBody>
      </p:sp>
    </p:spTree>
    <p:extLst>
      <p:ext uri="{BB962C8B-B14F-4D97-AF65-F5344CB8AC3E}">
        <p14:creationId xmlns:p14="http://schemas.microsoft.com/office/powerpoint/2010/main" val="3723459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ижний колонтитул 3"/>
          <p:cNvSpPr>
            <a:spLocks noGrp="1"/>
          </p:cNvSpPr>
          <p:nvPr>
            <p:ph type="ftr" sz="quarter" idx="10"/>
          </p:nvPr>
        </p:nvSpPr>
        <p:spPr/>
        <p:txBody>
          <a:bodyPr/>
          <a:lstStyle/>
          <a:p>
            <a:endParaRPr lang="en-GB"/>
          </a:p>
        </p:txBody>
      </p:sp>
      <p:sp>
        <p:nvSpPr>
          <p:cNvPr id="5" name="Номер слайда 4"/>
          <p:cNvSpPr>
            <a:spLocks noGrp="1"/>
          </p:cNvSpPr>
          <p:nvPr>
            <p:ph type="sldNum" sz="quarter" idx="11"/>
          </p:nvPr>
        </p:nvSpPr>
        <p:spPr/>
        <p:txBody>
          <a:bodyPr/>
          <a:lstStyle/>
          <a:p>
            <a:fld id="{E87D37D4-1EF4-46D4-8829-B707236519F2}" type="slidenum">
              <a:rPr lang="en-GB" smtClean="0"/>
              <a:t>4</a:t>
            </a:fld>
            <a:endParaRPr lang="en-GB"/>
          </a:p>
        </p:txBody>
      </p:sp>
    </p:spTree>
    <p:extLst>
      <p:ext uri="{BB962C8B-B14F-4D97-AF65-F5344CB8AC3E}">
        <p14:creationId xmlns:p14="http://schemas.microsoft.com/office/powerpoint/2010/main" val="3644701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ижний колонтитул 3"/>
          <p:cNvSpPr>
            <a:spLocks noGrp="1"/>
          </p:cNvSpPr>
          <p:nvPr>
            <p:ph type="ftr" sz="quarter" idx="10"/>
          </p:nvPr>
        </p:nvSpPr>
        <p:spPr/>
        <p:txBody>
          <a:bodyPr/>
          <a:lstStyle/>
          <a:p>
            <a:endParaRPr lang="en-GB"/>
          </a:p>
        </p:txBody>
      </p:sp>
      <p:sp>
        <p:nvSpPr>
          <p:cNvPr id="5" name="Номер слайда 4"/>
          <p:cNvSpPr>
            <a:spLocks noGrp="1"/>
          </p:cNvSpPr>
          <p:nvPr>
            <p:ph type="sldNum" sz="quarter" idx="11"/>
          </p:nvPr>
        </p:nvSpPr>
        <p:spPr/>
        <p:txBody>
          <a:bodyPr/>
          <a:lstStyle/>
          <a:p>
            <a:fld id="{E87D37D4-1EF4-46D4-8829-B707236519F2}" type="slidenum">
              <a:rPr lang="en-GB" smtClean="0"/>
              <a:t>9</a:t>
            </a:fld>
            <a:endParaRPr lang="en-GB"/>
          </a:p>
        </p:txBody>
      </p:sp>
    </p:spTree>
    <p:extLst>
      <p:ext uri="{BB962C8B-B14F-4D97-AF65-F5344CB8AC3E}">
        <p14:creationId xmlns:p14="http://schemas.microsoft.com/office/powerpoint/2010/main" val="1133544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ижний колонтитул 3"/>
          <p:cNvSpPr>
            <a:spLocks noGrp="1"/>
          </p:cNvSpPr>
          <p:nvPr>
            <p:ph type="ftr" sz="quarter" idx="10"/>
          </p:nvPr>
        </p:nvSpPr>
        <p:spPr/>
        <p:txBody>
          <a:bodyPr/>
          <a:lstStyle/>
          <a:p>
            <a:endParaRPr lang="en-GB"/>
          </a:p>
        </p:txBody>
      </p:sp>
      <p:sp>
        <p:nvSpPr>
          <p:cNvPr id="5" name="Номер слайда 4"/>
          <p:cNvSpPr>
            <a:spLocks noGrp="1"/>
          </p:cNvSpPr>
          <p:nvPr>
            <p:ph type="sldNum" sz="quarter" idx="11"/>
          </p:nvPr>
        </p:nvSpPr>
        <p:spPr/>
        <p:txBody>
          <a:bodyPr/>
          <a:lstStyle/>
          <a:p>
            <a:fld id="{E87D37D4-1EF4-46D4-8829-B707236519F2}" type="slidenum">
              <a:rPr lang="en-GB" smtClean="0"/>
              <a:t>14</a:t>
            </a:fld>
            <a:endParaRPr lang="en-GB"/>
          </a:p>
        </p:txBody>
      </p:sp>
    </p:spTree>
    <p:extLst>
      <p:ext uri="{BB962C8B-B14F-4D97-AF65-F5344CB8AC3E}">
        <p14:creationId xmlns:p14="http://schemas.microsoft.com/office/powerpoint/2010/main" val="13942472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png"/><Relationship Id="rId7" Type="http://schemas.openxmlformats.org/officeDocument/2006/relationships/image" Target="../media/image14.png"/><Relationship Id="rId2" Type="http://schemas.openxmlformats.org/officeDocument/2006/relationships/image" Target="../media/image7.emf"/><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emf"/><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7.emf"/><Relationship Id="rId5" Type="http://schemas.openxmlformats.org/officeDocument/2006/relationships/image" Target="../media/image9.png"/><Relationship Id="rId4"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Ref idx="1001">
        <a:schemeClr val="bg1"/>
      </p:bgRef>
    </p:bg>
    <p:spTree>
      <p:nvGrpSpPr>
        <p:cNvPr id="1" name=""/>
        <p:cNvGrpSpPr/>
        <p:nvPr/>
      </p:nvGrpSpPr>
      <p:grpSpPr>
        <a:xfrm>
          <a:off x="0" y="0"/>
          <a:ext cx="0" cy="0"/>
          <a:chOff x="0" y="0"/>
          <a:chExt cx="0" cy="0"/>
        </a:xfrm>
      </p:grpSpPr>
      <p:sp>
        <p:nvSpPr>
          <p:cNvPr id="15" name="Rectangle 14"/>
          <p:cNvSpPr/>
          <p:nvPr userDrawn="1"/>
        </p:nvSpPr>
        <p:spPr>
          <a:xfrm>
            <a:off x="0" y="0"/>
            <a:ext cx="12192000" cy="6858000"/>
          </a:xfrm>
          <a:prstGeom prst="rect">
            <a:avLst/>
          </a:prstGeom>
          <a:gradFill>
            <a:gsLst>
              <a:gs pos="100000">
                <a:srgbClr val="DBEC22"/>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ctrTitle" hasCustomPrompt="1"/>
          </p:nvPr>
        </p:nvSpPr>
        <p:spPr>
          <a:xfrm>
            <a:off x="681317" y="3159991"/>
            <a:ext cx="9144000" cy="940032"/>
          </a:xfrm>
        </p:spPr>
        <p:txBody>
          <a:bodyPr anchor="b">
            <a:normAutofit/>
          </a:bodyPr>
          <a:lstStyle>
            <a:lvl1pPr algn="l">
              <a:defRPr sz="5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3" name="Subtitle 2"/>
          <p:cNvSpPr>
            <a:spLocks noGrp="1"/>
          </p:cNvSpPr>
          <p:nvPr>
            <p:ph type="subTitle" idx="1" hasCustomPrompt="1"/>
          </p:nvPr>
        </p:nvSpPr>
        <p:spPr>
          <a:xfrm>
            <a:off x="676835" y="4247498"/>
            <a:ext cx="9144000" cy="395381"/>
          </a:xfrm>
        </p:spPr>
        <p:txBody>
          <a:bodyPr>
            <a:normAutofit/>
          </a:bodyPr>
          <a:lstStyle>
            <a:lvl1pPr marL="0" indent="0" algn="l">
              <a:buNone/>
              <a:defRPr sz="2000" baseline="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1" name="Text Placeholder 10"/>
          <p:cNvSpPr>
            <a:spLocks noGrp="1"/>
          </p:cNvSpPr>
          <p:nvPr>
            <p:ph type="body" sz="quarter" idx="10" hasCustomPrompt="1"/>
          </p:nvPr>
        </p:nvSpPr>
        <p:spPr>
          <a:xfrm>
            <a:off x="676835" y="5876050"/>
            <a:ext cx="9144000" cy="395381"/>
          </a:xfrm>
        </p:spPr>
        <p:txBody>
          <a:bodyPr>
            <a:normAutofit/>
          </a:bodyPr>
          <a:lstStyle>
            <a:lvl1pPr marL="0" indent="0">
              <a:buNone/>
              <a:defRPr sz="1800" b="0">
                <a:solidFill>
                  <a:schemeClr val="bg1">
                    <a:alpha val="53000"/>
                  </a:schemeClr>
                </a:solidFill>
                <a:latin typeface="Tahoma" panose="020B0604030504040204" pitchFamily="34" charset="0"/>
                <a:ea typeface="Tahoma" panose="020B0604030504040204" pitchFamily="34" charset="0"/>
                <a:cs typeface="Tahoma" panose="020B060403050404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ru-RU" dirty="0"/>
              <a:t>Х/ХХ/2020</a:t>
            </a:r>
            <a:endParaRPr lang="en-GB" dirty="0"/>
          </a:p>
        </p:txBody>
      </p:sp>
      <p:pic>
        <p:nvPicPr>
          <p:cNvPr id="7" name="Рисунок 6">
            <a:extLst>
              <a:ext uri="{FF2B5EF4-FFF2-40B4-BE49-F238E27FC236}">
                <a16:creationId xmlns:a16="http://schemas.microsoft.com/office/drawing/2014/main" id="{87ACF4ED-1BFE-A941-AB31-F0B628B629E0}"/>
              </a:ext>
            </a:extLst>
          </p:cNvPr>
          <p:cNvPicPr>
            <a:picLocks noChangeAspect="1"/>
          </p:cNvPicPr>
          <p:nvPr userDrawn="1"/>
        </p:nvPicPr>
        <p:blipFill>
          <a:blip r:embed="rId2"/>
          <a:stretch>
            <a:fillRect/>
          </a:stretch>
        </p:blipFill>
        <p:spPr>
          <a:xfrm>
            <a:off x="676834" y="382086"/>
            <a:ext cx="1878299" cy="1702208"/>
          </a:xfrm>
          <a:prstGeom prst="rect">
            <a:avLst/>
          </a:prstGeom>
        </p:spPr>
      </p:pic>
    </p:spTree>
    <p:extLst>
      <p:ext uri="{BB962C8B-B14F-4D97-AF65-F5344CB8AC3E}">
        <p14:creationId xmlns:p14="http://schemas.microsoft.com/office/powerpoint/2010/main" val="227543062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_Титульный слайд">
    <p:spTree>
      <p:nvGrpSpPr>
        <p:cNvPr id="1" name=""/>
        <p:cNvGrpSpPr/>
        <p:nvPr/>
      </p:nvGrpSpPr>
      <p:grpSpPr>
        <a:xfrm>
          <a:off x="0" y="0"/>
          <a:ext cx="0" cy="0"/>
          <a:chOff x="0" y="0"/>
          <a:chExt cx="0" cy="0"/>
        </a:xfrm>
      </p:grpSpPr>
      <p:sp>
        <p:nvSpPr>
          <p:cNvPr id="13" name="Rectangle 14">
            <a:extLst>
              <a:ext uri="{FF2B5EF4-FFF2-40B4-BE49-F238E27FC236}">
                <a16:creationId xmlns:a16="http://schemas.microsoft.com/office/drawing/2014/main" id="{1FB73784-FC43-804E-A278-5D6520E9EAC4}"/>
              </a:ext>
            </a:extLst>
          </p:cNvPr>
          <p:cNvSpPr/>
          <p:nvPr userDrawn="1"/>
        </p:nvSpPr>
        <p:spPr>
          <a:xfrm>
            <a:off x="-1" y="6334230"/>
            <a:ext cx="12191999" cy="523770"/>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Рисунок 1">
            <a:extLst>
              <a:ext uri="{FF2B5EF4-FFF2-40B4-BE49-F238E27FC236}">
                <a16:creationId xmlns:a16="http://schemas.microsoft.com/office/drawing/2014/main" id="{EE90FB34-826F-E949-AE4A-53DD45AB52D3}"/>
              </a:ext>
            </a:extLst>
          </p:cNvPr>
          <p:cNvPicPr>
            <a:picLocks noChangeAspect="1"/>
          </p:cNvPicPr>
          <p:nvPr userDrawn="1"/>
        </p:nvPicPr>
        <p:blipFill>
          <a:blip r:embed="rId2"/>
          <a:stretch>
            <a:fillRect/>
          </a:stretch>
        </p:blipFill>
        <p:spPr>
          <a:xfrm>
            <a:off x="10584492" y="519759"/>
            <a:ext cx="1025375" cy="928077"/>
          </a:xfrm>
          <a:prstGeom prst="rect">
            <a:avLst/>
          </a:prstGeom>
        </p:spPr>
      </p:pic>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10" name="Content Placeholder 2">
            <a:extLst>
              <a:ext uri="{FF2B5EF4-FFF2-40B4-BE49-F238E27FC236}">
                <a16:creationId xmlns:a16="http://schemas.microsoft.com/office/drawing/2014/main" id="{0215E82E-54CA-6D47-9EAB-BF4DD6302FF9}"/>
              </a:ext>
            </a:extLst>
          </p:cNvPr>
          <p:cNvSpPr>
            <a:spLocks noGrp="1"/>
          </p:cNvSpPr>
          <p:nvPr>
            <p:ph idx="1" hasCustomPrompt="1"/>
          </p:nvPr>
        </p:nvSpPr>
        <p:spPr>
          <a:xfrm>
            <a:off x="734456" y="2288855"/>
            <a:ext cx="3013085" cy="138373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200000"/>
              <a:buFontTx/>
              <a:buBlip>
                <a:blip r:embed="rId3"/>
              </a:buBlip>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marR="0" lvl="0" indent="-171450" algn="l" defTabSz="914400" rtl="0" eaLnBrk="1" fontAlgn="auto" latinLnBrk="0" hangingPunct="1">
              <a:lnSpc>
                <a:spcPct val="100000"/>
              </a:lnSpc>
              <a:spcBef>
                <a:spcPts val="1200"/>
              </a:spcBef>
              <a:spcAft>
                <a:spcPts val="0"/>
              </a:spcAft>
              <a:buClrTx/>
              <a:buSzPct val="100000"/>
              <a:tabLst/>
              <a:defRPr/>
            </a:pPr>
            <a:r>
              <a:rPr lang="ru-RU" dirty="0"/>
              <a:t>Текст</a:t>
            </a:r>
          </a:p>
        </p:txBody>
      </p:sp>
      <p:sp>
        <p:nvSpPr>
          <p:cNvPr id="29" name="Content Placeholder 2">
            <a:extLst>
              <a:ext uri="{FF2B5EF4-FFF2-40B4-BE49-F238E27FC236}">
                <a16:creationId xmlns:a16="http://schemas.microsoft.com/office/drawing/2014/main" id="{CB7FF789-11BF-8940-88F4-44C42C7E5440}"/>
              </a:ext>
            </a:extLst>
          </p:cNvPr>
          <p:cNvSpPr>
            <a:spLocks noGrp="1"/>
          </p:cNvSpPr>
          <p:nvPr>
            <p:ph idx="15" hasCustomPrompt="1"/>
          </p:nvPr>
        </p:nvSpPr>
        <p:spPr>
          <a:xfrm>
            <a:off x="4137223" y="2288855"/>
            <a:ext cx="3013085" cy="1383736"/>
          </a:xfrm>
        </p:spPr>
        <p:txBody>
          <a:bodyPr numCol="1">
            <a:noAutofit/>
          </a:bodyPr>
          <a:lstStyle>
            <a:lvl1pPr marL="171450" marR="0" indent="-171450" algn="l" defTabSz="914400" rtl="0" eaLnBrk="1" fontAlgn="auto" latinLnBrk="0" hangingPunct="1">
              <a:lnSpc>
                <a:spcPct val="100000"/>
              </a:lnSpc>
              <a:spcBef>
                <a:spcPts val="1200"/>
              </a:spcBef>
              <a:spcAft>
                <a:spcPts val="0"/>
              </a:spcAft>
              <a:buClrTx/>
              <a:buSzPct val="200000"/>
              <a:buFontTx/>
              <a:buBlip>
                <a:blip r:embed="rId4"/>
              </a:buBlip>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marR="0" lvl="0" indent="-171450" algn="l" defTabSz="914400" rtl="0" eaLnBrk="1" fontAlgn="auto" latinLnBrk="0" hangingPunct="1">
              <a:lnSpc>
                <a:spcPct val="100000"/>
              </a:lnSpc>
              <a:spcBef>
                <a:spcPts val="1200"/>
              </a:spcBef>
              <a:spcAft>
                <a:spcPts val="0"/>
              </a:spcAft>
              <a:buClrTx/>
              <a:buSzPct val="100000"/>
              <a:tabLst/>
              <a:defRPr/>
            </a:pPr>
            <a:r>
              <a:rPr lang="ru-RU" dirty="0"/>
              <a:t>Текст</a:t>
            </a:r>
          </a:p>
          <a:p>
            <a:pPr marL="0" marR="0" lvl="0" indent="0" algn="l" defTabSz="914400" rtl="0" eaLnBrk="1" fontAlgn="auto" latinLnBrk="0" hangingPunct="1">
              <a:lnSpc>
                <a:spcPct val="100000"/>
              </a:lnSpc>
              <a:spcBef>
                <a:spcPts val="1200"/>
              </a:spcBef>
              <a:spcAft>
                <a:spcPts val="0"/>
              </a:spcAft>
              <a:buClrTx/>
              <a:buSzPct val="100000"/>
              <a:buFont typeface="+mj-lt"/>
              <a:buNone/>
              <a:tabLst/>
              <a:defRPr/>
            </a:pPr>
            <a:endParaRPr lang="ru-RU" dirty="0"/>
          </a:p>
        </p:txBody>
      </p:sp>
      <p:sp>
        <p:nvSpPr>
          <p:cNvPr id="31" name="Content Placeholder 2">
            <a:extLst>
              <a:ext uri="{FF2B5EF4-FFF2-40B4-BE49-F238E27FC236}">
                <a16:creationId xmlns:a16="http://schemas.microsoft.com/office/drawing/2014/main" id="{3A7D8F16-CA35-8F4B-A92D-A61BC163F8CF}"/>
              </a:ext>
            </a:extLst>
          </p:cNvPr>
          <p:cNvSpPr>
            <a:spLocks noGrp="1"/>
          </p:cNvSpPr>
          <p:nvPr>
            <p:ph idx="17" hasCustomPrompt="1"/>
          </p:nvPr>
        </p:nvSpPr>
        <p:spPr>
          <a:xfrm>
            <a:off x="7525000" y="2288855"/>
            <a:ext cx="3013085" cy="138373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200000"/>
              <a:buFontTx/>
              <a:buBlip>
                <a:blip r:embed="rId5"/>
              </a:buBlip>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marR="0" lvl="0" indent="-171450" algn="l" defTabSz="914400" rtl="0" eaLnBrk="1" fontAlgn="auto" latinLnBrk="0" hangingPunct="1">
              <a:lnSpc>
                <a:spcPct val="100000"/>
              </a:lnSpc>
              <a:spcBef>
                <a:spcPts val="1200"/>
              </a:spcBef>
              <a:spcAft>
                <a:spcPts val="0"/>
              </a:spcAft>
              <a:buClrTx/>
              <a:buSzPct val="100000"/>
              <a:tabLst/>
              <a:defRPr/>
            </a:pPr>
            <a:r>
              <a:rPr lang="ru-RU" dirty="0"/>
              <a:t>Текст</a:t>
            </a:r>
          </a:p>
        </p:txBody>
      </p:sp>
      <p:sp>
        <p:nvSpPr>
          <p:cNvPr id="16" name="Content Placeholder 2">
            <a:extLst>
              <a:ext uri="{FF2B5EF4-FFF2-40B4-BE49-F238E27FC236}">
                <a16:creationId xmlns:a16="http://schemas.microsoft.com/office/drawing/2014/main" id="{B4EAF651-69DF-F04D-BDAE-AA07D1CE09B4}"/>
              </a:ext>
            </a:extLst>
          </p:cNvPr>
          <p:cNvSpPr>
            <a:spLocks noGrp="1"/>
          </p:cNvSpPr>
          <p:nvPr>
            <p:ph idx="19" hasCustomPrompt="1"/>
          </p:nvPr>
        </p:nvSpPr>
        <p:spPr>
          <a:xfrm>
            <a:off x="734456" y="4197168"/>
            <a:ext cx="3013085" cy="138373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200000"/>
              <a:buFontTx/>
              <a:buBlip>
                <a:blip r:embed="rId3"/>
              </a:buBlip>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marR="0" lvl="0" indent="-171450" algn="l" defTabSz="914400" rtl="0" eaLnBrk="1" fontAlgn="auto" latinLnBrk="0" hangingPunct="1">
              <a:lnSpc>
                <a:spcPct val="100000"/>
              </a:lnSpc>
              <a:spcBef>
                <a:spcPts val="1200"/>
              </a:spcBef>
              <a:spcAft>
                <a:spcPts val="0"/>
              </a:spcAft>
              <a:buClrTx/>
              <a:buSzPct val="100000"/>
              <a:tabLst/>
              <a:defRPr/>
            </a:pPr>
            <a:r>
              <a:rPr lang="ru-RU" dirty="0"/>
              <a:t>Текст</a:t>
            </a:r>
          </a:p>
        </p:txBody>
      </p:sp>
      <p:sp>
        <p:nvSpPr>
          <p:cNvPr id="19" name="Content Placeholder 2">
            <a:extLst>
              <a:ext uri="{FF2B5EF4-FFF2-40B4-BE49-F238E27FC236}">
                <a16:creationId xmlns:a16="http://schemas.microsoft.com/office/drawing/2014/main" id="{6C61BD73-45BF-8845-8308-C25E31EF0C12}"/>
              </a:ext>
            </a:extLst>
          </p:cNvPr>
          <p:cNvSpPr>
            <a:spLocks noGrp="1"/>
          </p:cNvSpPr>
          <p:nvPr>
            <p:ph idx="20" hasCustomPrompt="1"/>
          </p:nvPr>
        </p:nvSpPr>
        <p:spPr>
          <a:xfrm>
            <a:off x="4137223" y="4210420"/>
            <a:ext cx="3013085" cy="1383736"/>
          </a:xfrm>
        </p:spPr>
        <p:txBody>
          <a:bodyPr numCol="1">
            <a:noAutofit/>
          </a:bodyPr>
          <a:lstStyle>
            <a:lvl1pPr marL="171450" marR="0" indent="-171450" algn="l" defTabSz="914400" rtl="0" eaLnBrk="1" fontAlgn="auto" latinLnBrk="0" hangingPunct="1">
              <a:lnSpc>
                <a:spcPct val="100000"/>
              </a:lnSpc>
              <a:spcBef>
                <a:spcPts val="1200"/>
              </a:spcBef>
              <a:spcAft>
                <a:spcPts val="0"/>
              </a:spcAft>
              <a:buClrTx/>
              <a:buSzPct val="200000"/>
              <a:buFontTx/>
              <a:buBlip>
                <a:blip r:embed="rId4"/>
              </a:buBlip>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marR="0" lvl="0" indent="-171450" algn="l" defTabSz="914400" rtl="0" eaLnBrk="1" fontAlgn="auto" latinLnBrk="0" hangingPunct="1">
              <a:lnSpc>
                <a:spcPct val="100000"/>
              </a:lnSpc>
              <a:spcBef>
                <a:spcPts val="1200"/>
              </a:spcBef>
              <a:spcAft>
                <a:spcPts val="0"/>
              </a:spcAft>
              <a:buClrTx/>
              <a:buSzPct val="100000"/>
              <a:tabLst/>
              <a:defRPr/>
            </a:pPr>
            <a:r>
              <a:rPr lang="ru-RU" dirty="0"/>
              <a:t>Текст</a:t>
            </a:r>
          </a:p>
          <a:p>
            <a:pPr marL="0" marR="0" lvl="0" indent="0" algn="l" defTabSz="914400" rtl="0" eaLnBrk="1" fontAlgn="auto" latinLnBrk="0" hangingPunct="1">
              <a:lnSpc>
                <a:spcPct val="100000"/>
              </a:lnSpc>
              <a:spcBef>
                <a:spcPts val="1200"/>
              </a:spcBef>
              <a:spcAft>
                <a:spcPts val="0"/>
              </a:spcAft>
              <a:buClrTx/>
              <a:buSzPct val="100000"/>
              <a:buFont typeface="+mj-lt"/>
              <a:buNone/>
              <a:tabLst/>
              <a:defRPr/>
            </a:pPr>
            <a:endParaRPr lang="ru-RU" dirty="0"/>
          </a:p>
        </p:txBody>
      </p:sp>
      <p:sp>
        <p:nvSpPr>
          <p:cNvPr id="20" name="Content Placeholder 2">
            <a:extLst>
              <a:ext uri="{FF2B5EF4-FFF2-40B4-BE49-F238E27FC236}">
                <a16:creationId xmlns:a16="http://schemas.microsoft.com/office/drawing/2014/main" id="{D84FE13B-1AF6-CB40-96B1-0EF01941CA59}"/>
              </a:ext>
            </a:extLst>
          </p:cNvPr>
          <p:cNvSpPr>
            <a:spLocks noGrp="1"/>
          </p:cNvSpPr>
          <p:nvPr>
            <p:ph idx="21" hasCustomPrompt="1"/>
          </p:nvPr>
        </p:nvSpPr>
        <p:spPr>
          <a:xfrm>
            <a:off x="7525000" y="4236925"/>
            <a:ext cx="3013085" cy="138373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200000"/>
              <a:buFontTx/>
              <a:buBlip>
                <a:blip r:embed="rId6"/>
              </a:buBlip>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marR="0" lvl="0" indent="-171450" algn="l" defTabSz="914400" rtl="0" eaLnBrk="1" fontAlgn="auto" latinLnBrk="0" hangingPunct="1">
              <a:lnSpc>
                <a:spcPct val="100000"/>
              </a:lnSpc>
              <a:spcBef>
                <a:spcPts val="1200"/>
              </a:spcBef>
              <a:spcAft>
                <a:spcPts val="0"/>
              </a:spcAft>
              <a:buClrTx/>
              <a:buSzPct val="100000"/>
              <a:tabLst/>
              <a:defRPr/>
            </a:pPr>
            <a:r>
              <a:rPr lang="ru-RU" dirty="0"/>
              <a:t>Текст</a:t>
            </a:r>
          </a:p>
        </p:txBody>
      </p:sp>
    </p:spTree>
    <p:extLst>
      <p:ext uri="{BB962C8B-B14F-4D97-AF65-F5344CB8AC3E}">
        <p14:creationId xmlns:p14="http://schemas.microsoft.com/office/powerpoint/2010/main" val="3724087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Титульный слайд">
    <p:spTree>
      <p:nvGrpSpPr>
        <p:cNvPr id="1" name=""/>
        <p:cNvGrpSpPr/>
        <p:nvPr/>
      </p:nvGrpSpPr>
      <p:grpSpPr>
        <a:xfrm>
          <a:off x="0" y="0"/>
          <a:ext cx="0" cy="0"/>
          <a:chOff x="0" y="0"/>
          <a:chExt cx="0" cy="0"/>
        </a:xfrm>
      </p:grpSpPr>
      <p:sp>
        <p:nvSpPr>
          <p:cNvPr id="21" name="Rectangle 14">
            <a:extLst>
              <a:ext uri="{FF2B5EF4-FFF2-40B4-BE49-F238E27FC236}">
                <a16:creationId xmlns:a16="http://schemas.microsoft.com/office/drawing/2014/main" id="{A4852D39-D2BF-F34C-AB26-B7892EEE131A}"/>
              </a:ext>
            </a:extLst>
          </p:cNvPr>
          <p:cNvSpPr/>
          <p:nvPr userDrawn="1"/>
        </p:nvSpPr>
        <p:spPr>
          <a:xfrm>
            <a:off x="7300210" y="2256906"/>
            <a:ext cx="3282909" cy="1775448"/>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4">
            <a:extLst>
              <a:ext uri="{FF2B5EF4-FFF2-40B4-BE49-F238E27FC236}">
                <a16:creationId xmlns:a16="http://schemas.microsoft.com/office/drawing/2014/main" id="{1FB73784-FC43-804E-A278-5D6520E9EAC4}"/>
              </a:ext>
            </a:extLst>
          </p:cNvPr>
          <p:cNvSpPr/>
          <p:nvPr userDrawn="1"/>
        </p:nvSpPr>
        <p:spPr>
          <a:xfrm>
            <a:off x="-1" y="6334230"/>
            <a:ext cx="12191999" cy="523770"/>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Рисунок 1">
            <a:extLst>
              <a:ext uri="{FF2B5EF4-FFF2-40B4-BE49-F238E27FC236}">
                <a16:creationId xmlns:a16="http://schemas.microsoft.com/office/drawing/2014/main" id="{EE90FB34-826F-E949-AE4A-53DD45AB52D3}"/>
              </a:ext>
            </a:extLst>
          </p:cNvPr>
          <p:cNvPicPr>
            <a:picLocks noChangeAspect="1"/>
          </p:cNvPicPr>
          <p:nvPr userDrawn="1"/>
        </p:nvPicPr>
        <p:blipFill>
          <a:blip r:embed="rId2"/>
          <a:stretch>
            <a:fillRect/>
          </a:stretch>
        </p:blipFill>
        <p:spPr>
          <a:xfrm>
            <a:off x="10584492" y="519759"/>
            <a:ext cx="1025375" cy="928077"/>
          </a:xfrm>
          <a:prstGeom prst="rect">
            <a:avLst/>
          </a:prstGeom>
        </p:spPr>
      </p:pic>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23" name="Content Placeholder 2">
            <a:extLst>
              <a:ext uri="{FF2B5EF4-FFF2-40B4-BE49-F238E27FC236}">
                <a16:creationId xmlns:a16="http://schemas.microsoft.com/office/drawing/2014/main" id="{179ABAB4-2E6B-664B-9EA8-D7C861ABFBAA}"/>
              </a:ext>
            </a:extLst>
          </p:cNvPr>
          <p:cNvSpPr>
            <a:spLocks noGrp="1"/>
          </p:cNvSpPr>
          <p:nvPr>
            <p:ph idx="15" hasCustomPrompt="1"/>
          </p:nvPr>
        </p:nvSpPr>
        <p:spPr>
          <a:xfrm>
            <a:off x="7719857" y="2569022"/>
            <a:ext cx="2518410" cy="115121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bg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a:p>
            <a:pPr marL="171450" indent="-171450">
              <a:buSzPct val="200000"/>
              <a:buBlip>
                <a:blip r:embed="rId5"/>
              </a:buBlip>
            </a:pPr>
            <a:endParaRPr lang="ru-RU" sz="1200" dirty="0"/>
          </a:p>
        </p:txBody>
      </p:sp>
      <p:sp>
        <p:nvSpPr>
          <p:cNvPr id="38" name="Rectangle 14">
            <a:extLst>
              <a:ext uri="{FF2B5EF4-FFF2-40B4-BE49-F238E27FC236}">
                <a16:creationId xmlns:a16="http://schemas.microsoft.com/office/drawing/2014/main" id="{F8E3A42B-0C2B-6642-8209-420F38D2EBFA}"/>
              </a:ext>
            </a:extLst>
          </p:cNvPr>
          <p:cNvSpPr/>
          <p:nvPr userDrawn="1"/>
        </p:nvSpPr>
        <p:spPr>
          <a:xfrm>
            <a:off x="4032355" y="4025745"/>
            <a:ext cx="3282909" cy="1775448"/>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 name="Rectangle 14">
            <a:extLst>
              <a:ext uri="{FF2B5EF4-FFF2-40B4-BE49-F238E27FC236}">
                <a16:creationId xmlns:a16="http://schemas.microsoft.com/office/drawing/2014/main" id="{D345CB67-AD00-7146-ACE0-05ADAA586685}"/>
              </a:ext>
            </a:extLst>
          </p:cNvPr>
          <p:cNvSpPr/>
          <p:nvPr userDrawn="1"/>
        </p:nvSpPr>
        <p:spPr>
          <a:xfrm>
            <a:off x="764499" y="2256906"/>
            <a:ext cx="3282909" cy="1775448"/>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Content Placeholder 2">
            <a:extLst>
              <a:ext uri="{FF2B5EF4-FFF2-40B4-BE49-F238E27FC236}">
                <a16:creationId xmlns:a16="http://schemas.microsoft.com/office/drawing/2014/main" id="{D8E8E49D-7757-4844-9710-A3CBB5F76B92}"/>
              </a:ext>
            </a:extLst>
          </p:cNvPr>
          <p:cNvSpPr>
            <a:spLocks noGrp="1"/>
          </p:cNvSpPr>
          <p:nvPr>
            <p:ph idx="16" hasCustomPrompt="1"/>
          </p:nvPr>
        </p:nvSpPr>
        <p:spPr>
          <a:xfrm>
            <a:off x="4422021" y="4367841"/>
            <a:ext cx="2518410" cy="115121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bg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a:p>
            <a:pPr marL="171450" indent="-171450">
              <a:buSzPct val="200000"/>
              <a:buBlip>
                <a:blip r:embed="rId5"/>
              </a:buBlip>
            </a:pPr>
            <a:endParaRPr lang="ru-RU" sz="1200" dirty="0"/>
          </a:p>
        </p:txBody>
      </p:sp>
      <p:sp>
        <p:nvSpPr>
          <p:cNvPr id="41" name="Content Placeholder 2">
            <a:extLst>
              <a:ext uri="{FF2B5EF4-FFF2-40B4-BE49-F238E27FC236}">
                <a16:creationId xmlns:a16="http://schemas.microsoft.com/office/drawing/2014/main" id="{A05FDF92-9A0E-CF4D-9CB1-FEBD9A8C0736}"/>
              </a:ext>
            </a:extLst>
          </p:cNvPr>
          <p:cNvSpPr>
            <a:spLocks noGrp="1"/>
          </p:cNvSpPr>
          <p:nvPr>
            <p:ph idx="17" hasCustomPrompt="1"/>
          </p:nvPr>
        </p:nvSpPr>
        <p:spPr>
          <a:xfrm>
            <a:off x="1079214" y="2584012"/>
            <a:ext cx="2518410" cy="115121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bg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a:p>
            <a:pPr marL="171450" indent="-171450">
              <a:buSzPct val="200000"/>
              <a:buBlip>
                <a:blip r:embed="rId5"/>
              </a:buBlip>
            </a:pPr>
            <a:endParaRPr lang="ru-RU" sz="1200" dirty="0"/>
          </a:p>
        </p:txBody>
      </p:sp>
      <p:sp>
        <p:nvSpPr>
          <p:cNvPr id="42" name="Рисунок 3">
            <a:extLst>
              <a:ext uri="{FF2B5EF4-FFF2-40B4-BE49-F238E27FC236}">
                <a16:creationId xmlns:a16="http://schemas.microsoft.com/office/drawing/2014/main" id="{1370460B-E5BD-6E43-9EDB-3E8F9A0A9675}"/>
              </a:ext>
            </a:extLst>
          </p:cNvPr>
          <p:cNvSpPr>
            <a:spLocks noGrp="1"/>
          </p:cNvSpPr>
          <p:nvPr>
            <p:ph type="pic" sz="quarter" idx="10"/>
          </p:nvPr>
        </p:nvSpPr>
        <p:spPr>
          <a:xfrm>
            <a:off x="764499" y="4025745"/>
            <a:ext cx="3267856" cy="1775448"/>
          </a:xfrm>
          <a:blipFill>
            <a:blip r:embed="rId6"/>
            <a:stretch>
              <a:fillRect/>
            </a:stretch>
          </a:blipFill>
        </p:spPr>
        <p:txBody>
          <a:bodyPr/>
          <a:lstStyle/>
          <a:p>
            <a:endParaRPr lang="ru-RU" dirty="0"/>
          </a:p>
        </p:txBody>
      </p:sp>
      <p:sp>
        <p:nvSpPr>
          <p:cNvPr id="43" name="Рисунок 3">
            <a:extLst>
              <a:ext uri="{FF2B5EF4-FFF2-40B4-BE49-F238E27FC236}">
                <a16:creationId xmlns:a16="http://schemas.microsoft.com/office/drawing/2014/main" id="{62B38380-BAD2-C844-9C81-01CE78088397}"/>
              </a:ext>
            </a:extLst>
          </p:cNvPr>
          <p:cNvSpPr>
            <a:spLocks noGrp="1"/>
          </p:cNvSpPr>
          <p:nvPr>
            <p:ph type="pic" sz="quarter" idx="18"/>
          </p:nvPr>
        </p:nvSpPr>
        <p:spPr>
          <a:xfrm>
            <a:off x="4047345" y="2256906"/>
            <a:ext cx="3267856" cy="1775448"/>
          </a:xfrm>
          <a:blipFill>
            <a:blip r:embed="rId7"/>
            <a:stretch>
              <a:fillRect/>
            </a:stretch>
          </a:blipFill>
        </p:spPr>
        <p:txBody>
          <a:bodyPr/>
          <a:lstStyle/>
          <a:p>
            <a:endParaRPr lang="ru-RU" dirty="0"/>
          </a:p>
        </p:txBody>
      </p:sp>
      <p:sp>
        <p:nvSpPr>
          <p:cNvPr id="44" name="Рисунок 3">
            <a:extLst>
              <a:ext uri="{FF2B5EF4-FFF2-40B4-BE49-F238E27FC236}">
                <a16:creationId xmlns:a16="http://schemas.microsoft.com/office/drawing/2014/main" id="{5E4701C1-F5E2-8A4C-A9F1-DB92C687F2F9}"/>
              </a:ext>
            </a:extLst>
          </p:cNvPr>
          <p:cNvSpPr>
            <a:spLocks noGrp="1"/>
          </p:cNvSpPr>
          <p:nvPr>
            <p:ph type="pic" sz="quarter" idx="19"/>
          </p:nvPr>
        </p:nvSpPr>
        <p:spPr>
          <a:xfrm>
            <a:off x="7315201" y="4040735"/>
            <a:ext cx="3267856" cy="1775448"/>
          </a:xfrm>
          <a:blipFill>
            <a:blip r:embed="rId8"/>
            <a:stretch>
              <a:fillRect/>
            </a:stretch>
          </a:blipFill>
        </p:spPr>
        <p:txBody>
          <a:bodyPr/>
          <a:lstStyle/>
          <a:p>
            <a:endParaRPr lang="ru-RU" dirty="0"/>
          </a:p>
        </p:txBody>
      </p:sp>
    </p:spTree>
    <p:extLst>
      <p:ext uri="{BB962C8B-B14F-4D97-AF65-F5344CB8AC3E}">
        <p14:creationId xmlns:p14="http://schemas.microsoft.com/office/powerpoint/2010/main" val="147749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Титульный слайд">
    <p:spTree>
      <p:nvGrpSpPr>
        <p:cNvPr id="1" name=""/>
        <p:cNvGrpSpPr/>
        <p:nvPr/>
      </p:nvGrpSpPr>
      <p:grpSpPr>
        <a:xfrm>
          <a:off x="0" y="0"/>
          <a:ext cx="0" cy="0"/>
          <a:chOff x="0" y="0"/>
          <a:chExt cx="0" cy="0"/>
        </a:xfrm>
      </p:grpSpPr>
      <p:sp>
        <p:nvSpPr>
          <p:cNvPr id="13" name="Rectangle 14">
            <a:extLst>
              <a:ext uri="{FF2B5EF4-FFF2-40B4-BE49-F238E27FC236}">
                <a16:creationId xmlns:a16="http://schemas.microsoft.com/office/drawing/2014/main" id="{1FB73784-FC43-804E-A278-5D6520E9EAC4}"/>
              </a:ext>
            </a:extLst>
          </p:cNvPr>
          <p:cNvSpPr/>
          <p:nvPr userDrawn="1"/>
        </p:nvSpPr>
        <p:spPr>
          <a:xfrm>
            <a:off x="0" y="-8202"/>
            <a:ext cx="12191999" cy="3321028"/>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1911168" y="519759"/>
            <a:ext cx="3552613" cy="523770"/>
          </a:xfrm>
        </p:spPr>
        <p:txBody>
          <a:bodyPr anchor="b">
            <a:noAutofit/>
          </a:bodyPr>
          <a:lstStyle>
            <a:lvl1pPr algn="l">
              <a:defRPr sz="32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1911168" y="1138019"/>
            <a:ext cx="3552613" cy="395381"/>
          </a:xfrm>
        </p:spPr>
        <p:txBody>
          <a:bodyPr>
            <a:noAutofit/>
          </a:bodyPr>
          <a:lstStyle>
            <a:lvl1pPr marL="0" indent="0" algn="l">
              <a:buNone/>
              <a:defRPr sz="2000" baseline="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42" name="Рисунок 3">
            <a:extLst>
              <a:ext uri="{FF2B5EF4-FFF2-40B4-BE49-F238E27FC236}">
                <a16:creationId xmlns:a16="http://schemas.microsoft.com/office/drawing/2014/main" id="{1370460B-E5BD-6E43-9EDB-3E8F9A0A9675}"/>
              </a:ext>
            </a:extLst>
          </p:cNvPr>
          <p:cNvSpPr>
            <a:spLocks noGrp="1"/>
          </p:cNvSpPr>
          <p:nvPr>
            <p:ph type="pic" sz="quarter" idx="10"/>
          </p:nvPr>
        </p:nvSpPr>
        <p:spPr>
          <a:xfrm>
            <a:off x="1903750" y="2269035"/>
            <a:ext cx="3697573" cy="2047689"/>
          </a:xfrm>
          <a:blipFill>
            <a:blip r:embed="rId2"/>
            <a:stretch>
              <a:fillRect/>
            </a:stretch>
          </a:blipFill>
        </p:spPr>
        <p:txBody>
          <a:bodyPr/>
          <a:lstStyle/>
          <a:p>
            <a:endParaRPr lang="ru-RU" dirty="0"/>
          </a:p>
        </p:txBody>
      </p:sp>
      <p:sp>
        <p:nvSpPr>
          <p:cNvPr id="43" name="Рисунок 3">
            <a:extLst>
              <a:ext uri="{FF2B5EF4-FFF2-40B4-BE49-F238E27FC236}">
                <a16:creationId xmlns:a16="http://schemas.microsoft.com/office/drawing/2014/main" id="{62B38380-BAD2-C844-9C81-01CE78088397}"/>
              </a:ext>
            </a:extLst>
          </p:cNvPr>
          <p:cNvSpPr>
            <a:spLocks noGrp="1"/>
          </p:cNvSpPr>
          <p:nvPr>
            <p:ph type="pic" sz="quarter" idx="18"/>
          </p:nvPr>
        </p:nvSpPr>
        <p:spPr>
          <a:xfrm>
            <a:off x="6330846" y="2269035"/>
            <a:ext cx="3697573" cy="2047689"/>
          </a:xfrm>
          <a:blipFill>
            <a:blip r:embed="rId3"/>
            <a:stretch>
              <a:fillRect/>
            </a:stretch>
          </a:blipFill>
        </p:spPr>
        <p:txBody>
          <a:bodyPr/>
          <a:lstStyle/>
          <a:p>
            <a:endParaRPr lang="ru-RU" dirty="0"/>
          </a:p>
        </p:txBody>
      </p:sp>
      <p:sp>
        <p:nvSpPr>
          <p:cNvPr id="17" name="Content Placeholder 2">
            <a:extLst>
              <a:ext uri="{FF2B5EF4-FFF2-40B4-BE49-F238E27FC236}">
                <a16:creationId xmlns:a16="http://schemas.microsoft.com/office/drawing/2014/main" id="{9B432C38-3BB4-BA40-9647-8F60813FEC30}"/>
              </a:ext>
            </a:extLst>
          </p:cNvPr>
          <p:cNvSpPr>
            <a:spLocks noGrp="1"/>
          </p:cNvSpPr>
          <p:nvPr>
            <p:ph idx="19" hasCustomPrompt="1"/>
          </p:nvPr>
        </p:nvSpPr>
        <p:spPr>
          <a:xfrm>
            <a:off x="6348257" y="4588965"/>
            <a:ext cx="3677874" cy="1745265"/>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4"/>
              </a:buBlip>
            </a:pPr>
            <a:r>
              <a:rPr lang="ru-RU" sz="1200" dirty="0"/>
              <a:t>Текст</a:t>
            </a:r>
          </a:p>
          <a:p>
            <a:pPr marL="171450" indent="-171450">
              <a:buSzPct val="200000"/>
              <a:buBlip>
                <a:blip r:embed="rId5"/>
              </a:buBlip>
            </a:pPr>
            <a:r>
              <a:rPr lang="ru-RU" sz="1200" dirty="0"/>
              <a:t>Текст</a:t>
            </a:r>
          </a:p>
          <a:p>
            <a:pPr marL="171450" indent="-171450">
              <a:buSzPct val="200000"/>
              <a:buBlip>
                <a:blip r:embed="rId6"/>
              </a:buBlip>
            </a:pPr>
            <a:r>
              <a:rPr lang="ru-RU" sz="1200" dirty="0"/>
              <a:t>Текст</a:t>
            </a:r>
          </a:p>
        </p:txBody>
      </p:sp>
      <p:sp>
        <p:nvSpPr>
          <p:cNvPr id="19" name="Content Placeholder 2">
            <a:extLst>
              <a:ext uri="{FF2B5EF4-FFF2-40B4-BE49-F238E27FC236}">
                <a16:creationId xmlns:a16="http://schemas.microsoft.com/office/drawing/2014/main" id="{1C3D8047-BDEC-0B49-BEAA-8875CC334E99}"/>
              </a:ext>
            </a:extLst>
          </p:cNvPr>
          <p:cNvSpPr>
            <a:spLocks noGrp="1"/>
          </p:cNvSpPr>
          <p:nvPr>
            <p:ph idx="20" hasCustomPrompt="1"/>
          </p:nvPr>
        </p:nvSpPr>
        <p:spPr>
          <a:xfrm>
            <a:off x="1911168" y="4588965"/>
            <a:ext cx="3677874" cy="1745265"/>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4"/>
              </a:buBlip>
            </a:pPr>
            <a:r>
              <a:rPr lang="ru-RU" sz="1200" dirty="0"/>
              <a:t>Текст</a:t>
            </a:r>
          </a:p>
          <a:p>
            <a:pPr marL="171450" indent="-171450">
              <a:buSzPct val="200000"/>
              <a:buBlip>
                <a:blip r:embed="rId5"/>
              </a:buBlip>
            </a:pPr>
            <a:r>
              <a:rPr lang="ru-RU" sz="1200" dirty="0"/>
              <a:t>Текст</a:t>
            </a:r>
          </a:p>
          <a:p>
            <a:pPr marL="171450" indent="-171450">
              <a:buSzPct val="200000"/>
              <a:buBlip>
                <a:blip r:embed="rId6"/>
              </a:buBlip>
            </a:pPr>
            <a:r>
              <a:rPr lang="ru-RU" sz="1200" dirty="0"/>
              <a:t>Текст</a:t>
            </a:r>
          </a:p>
          <a:p>
            <a:pPr marL="0" marR="0" lvl="0" indent="0" algn="l" defTabSz="914400" rtl="0" eaLnBrk="1" fontAlgn="auto" latinLnBrk="0" hangingPunct="1">
              <a:lnSpc>
                <a:spcPct val="100000"/>
              </a:lnSpc>
              <a:spcBef>
                <a:spcPts val="1200"/>
              </a:spcBef>
              <a:spcAft>
                <a:spcPts val="0"/>
              </a:spcAft>
              <a:buClrTx/>
              <a:buSzPct val="100000"/>
              <a:buFont typeface="+mj-lt"/>
              <a:buNone/>
              <a:tabLst/>
              <a:defRPr/>
            </a:pPr>
            <a:endParaRPr lang="ru-RU" dirty="0"/>
          </a:p>
        </p:txBody>
      </p:sp>
      <p:pic>
        <p:nvPicPr>
          <p:cNvPr id="20" name="Рисунок 19">
            <a:extLst>
              <a:ext uri="{FF2B5EF4-FFF2-40B4-BE49-F238E27FC236}">
                <a16:creationId xmlns:a16="http://schemas.microsoft.com/office/drawing/2014/main" id="{5C72C75D-58C8-1C4C-ADC4-4CAA6CD3330A}"/>
              </a:ext>
            </a:extLst>
          </p:cNvPr>
          <p:cNvPicPr>
            <a:picLocks noChangeAspect="1"/>
          </p:cNvPicPr>
          <p:nvPr userDrawn="1"/>
        </p:nvPicPr>
        <p:blipFill>
          <a:blip r:embed="rId7"/>
          <a:stretch>
            <a:fillRect/>
          </a:stretch>
        </p:blipFill>
        <p:spPr>
          <a:xfrm>
            <a:off x="442897" y="518590"/>
            <a:ext cx="1025375" cy="929246"/>
          </a:xfrm>
          <a:prstGeom prst="rect">
            <a:avLst/>
          </a:prstGeom>
        </p:spPr>
      </p:pic>
    </p:spTree>
    <p:extLst>
      <p:ext uri="{BB962C8B-B14F-4D97-AF65-F5344CB8AC3E}">
        <p14:creationId xmlns:p14="http://schemas.microsoft.com/office/powerpoint/2010/main" val="2265886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Титульный слайд">
    <p:spTree>
      <p:nvGrpSpPr>
        <p:cNvPr id="1" name=""/>
        <p:cNvGrpSpPr/>
        <p:nvPr/>
      </p:nvGrpSpPr>
      <p:grpSpPr>
        <a:xfrm>
          <a:off x="0" y="0"/>
          <a:ext cx="0" cy="0"/>
          <a:chOff x="0" y="0"/>
          <a:chExt cx="0" cy="0"/>
        </a:xfrm>
      </p:grpSpPr>
      <p:sp>
        <p:nvSpPr>
          <p:cNvPr id="13" name="Rectangle 14">
            <a:extLst>
              <a:ext uri="{FF2B5EF4-FFF2-40B4-BE49-F238E27FC236}">
                <a16:creationId xmlns:a16="http://schemas.microsoft.com/office/drawing/2014/main" id="{1FB73784-FC43-804E-A278-5D6520E9EAC4}"/>
              </a:ext>
            </a:extLst>
          </p:cNvPr>
          <p:cNvSpPr/>
          <p:nvPr userDrawn="1"/>
        </p:nvSpPr>
        <p:spPr>
          <a:xfrm>
            <a:off x="-1" y="6334230"/>
            <a:ext cx="12191999" cy="523770"/>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Рисунок 1">
            <a:extLst>
              <a:ext uri="{FF2B5EF4-FFF2-40B4-BE49-F238E27FC236}">
                <a16:creationId xmlns:a16="http://schemas.microsoft.com/office/drawing/2014/main" id="{EE90FB34-826F-E949-AE4A-53DD45AB52D3}"/>
              </a:ext>
            </a:extLst>
          </p:cNvPr>
          <p:cNvPicPr>
            <a:picLocks noChangeAspect="1"/>
          </p:cNvPicPr>
          <p:nvPr userDrawn="1"/>
        </p:nvPicPr>
        <p:blipFill>
          <a:blip r:embed="rId2"/>
          <a:stretch>
            <a:fillRect/>
          </a:stretch>
        </p:blipFill>
        <p:spPr>
          <a:xfrm>
            <a:off x="10584492" y="519759"/>
            <a:ext cx="1025375" cy="928077"/>
          </a:xfrm>
          <a:prstGeom prst="rect">
            <a:avLst/>
          </a:prstGeom>
        </p:spPr>
      </p:pic>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10" name="Content Placeholder 2">
            <a:extLst>
              <a:ext uri="{FF2B5EF4-FFF2-40B4-BE49-F238E27FC236}">
                <a16:creationId xmlns:a16="http://schemas.microsoft.com/office/drawing/2014/main" id="{0215E82E-54CA-6D47-9EAB-BF4DD6302FF9}"/>
              </a:ext>
            </a:extLst>
          </p:cNvPr>
          <p:cNvSpPr>
            <a:spLocks noGrp="1"/>
          </p:cNvSpPr>
          <p:nvPr>
            <p:ph idx="1" hasCustomPrompt="1"/>
          </p:nvPr>
        </p:nvSpPr>
        <p:spPr>
          <a:xfrm>
            <a:off x="1204580" y="2752076"/>
            <a:ext cx="3552612" cy="1383736"/>
          </a:xfrm>
        </p:spPr>
        <p:txBody>
          <a:bodyPr numCol="1">
            <a:noAutofit/>
          </a:bodyPr>
          <a:lstStyle>
            <a:lvl1pPr marL="0" marR="0" indent="0" algn="l" defTabSz="914400" rtl="0" eaLnBrk="1" fontAlgn="auto" latinLnBrk="0" hangingPunct="1">
              <a:lnSpc>
                <a:spcPct val="100000"/>
              </a:lnSpc>
              <a:spcBef>
                <a:spcPts val="1200"/>
              </a:spcBef>
              <a:spcAft>
                <a:spcPts val="0"/>
              </a:spcAft>
              <a:buClr>
                <a:schemeClr val="bg2">
                  <a:lumMod val="10000"/>
                </a:schemeClr>
              </a:buClr>
              <a:buSzPct val="200000"/>
              <a:buFont typeface="+mj-lt"/>
              <a:buAutoNum type="arabicPeriod"/>
              <a:tabLst/>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sz="1200">
                <a:latin typeface="Tahoma" panose="020B0604030504040204" pitchFamily="34" charset="0"/>
                <a:ea typeface="Tahoma" panose="020B0604030504040204" pitchFamily="34" charset="0"/>
                <a:cs typeface="Tahoma" panose="020B0604030504040204" pitchFamily="34" charset="0"/>
              </a:defRPr>
            </a:lvl2pPr>
            <a:lvl3pPr>
              <a:buClr>
                <a:schemeClr val="tx1"/>
              </a:buClr>
              <a:buSzPct val="40000"/>
              <a:buFont typeface="+mj-lt"/>
              <a:buAutoNum type="arabicPeriod"/>
              <a:defRPr sz="1200">
                <a:latin typeface="Tahoma" panose="020B0604030504040204" pitchFamily="34" charset="0"/>
                <a:ea typeface="Tahoma" panose="020B0604030504040204" pitchFamily="34" charset="0"/>
                <a:cs typeface="Tahoma" panose="020B0604030504040204" pitchFamily="34" charset="0"/>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342900" marR="0" lvl="0" indent="-342900" algn="l" defTabSz="914400" rtl="0" eaLnBrk="1" fontAlgn="auto" latinLnBrk="0" hangingPunct="1">
              <a:lnSpc>
                <a:spcPct val="100000"/>
              </a:lnSpc>
              <a:spcBef>
                <a:spcPts val="1200"/>
              </a:spcBef>
              <a:spcAft>
                <a:spcPts val="0"/>
              </a:spcAft>
              <a:buClrTx/>
              <a:buSzPct val="100000"/>
              <a:tabLst/>
              <a:defRPr/>
            </a:pPr>
            <a:r>
              <a:rPr lang="ru-RU" dirty="0"/>
              <a:t>Многоуровневый список</a:t>
            </a:r>
            <a:endParaRPr lang="en-US" dirty="0"/>
          </a:p>
          <a:p>
            <a:pPr marL="700088" marR="0" lvl="1" indent="-342900" algn="l" defTabSz="914400" rtl="0" eaLnBrk="1" fontAlgn="auto" latinLnBrk="0" hangingPunct="1">
              <a:lnSpc>
                <a:spcPct val="100000"/>
              </a:lnSpc>
              <a:spcBef>
                <a:spcPts val="1200"/>
              </a:spcBef>
              <a:spcAft>
                <a:spcPts val="0"/>
              </a:spcAft>
              <a:buClrTx/>
              <a:buSzPct val="100000"/>
              <a:tabLst/>
              <a:defRPr/>
            </a:pPr>
            <a:r>
              <a:rPr lang="ru-RU" dirty="0"/>
              <a:t>Второй уровень</a:t>
            </a:r>
          </a:p>
          <a:p>
            <a:pPr marL="882650" marR="0" lvl="2" indent="-342900" algn="l" defTabSz="914400" rtl="0" eaLnBrk="1" fontAlgn="auto" latinLnBrk="0" hangingPunct="1">
              <a:lnSpc>
                <a:spcPct val="100000"/>
              </a:lnSpc>
              <a:spcBef>
                <a:spcPts val="1200"/>
              </a:spcBef>
              <a:spcAft>
                <a:spcPts val="0"/>
              </a:spcAft>
              <a:buClrTx/>
              <a:buSzPct val="100000"/>
              <a:tabLst/>
              <a:defRPr/>
            </a:pPr>
            <a:r>
              <a:rPr lang="ru-RU" dirty="0"/>
              <a:t>Третий уровень</a:t>
            </a:r>
          </a:p>
          <a:p>
            <a:pPr marL="882650" marR="0" lvl="2" indent="-342900" algn="l" defTabSz="914400" rtl="0" eaLnBrk="1" fontAlgn="auto" latinLnBrk="0" hangingPunct="1">
              <a:lnSpc>
                <a:spcPct val="100000"/>
              </a:lnSpc>
              <a:spcBef>
                <a:spcPts val="1200"/>
              </a:spcBef>
              <a:spcAft>
                <a:spcPts val="0"/>
              </a:spcAft>
              <a:buClrTx/>
              <a:buSzPct val="100000"/>
              <a:tabLst/>
              <a:defRPr/>
            </a:pPr>
            <a:endParaRPr lang="en-US" dirty="0"/>
          </a:p>
          <a:p>
            <a:pPr marL="700088" marR="0" lvl="1" indent="-342900" algn="l" defTabSz="914400" rtl="0" eaLnBrk="1" fontAlgn="auto" latinLnBrk="0" hangingPunct="1">
              <a:lnSpc>
                <a:spcPct val="100000"/>
              </a:lnSpc>
              <a:spcBef>
                <a:spcPts val="1200"/>
              </a:spcBef>
              <a:spcAft>
                <a:spcPts val="0"/>
              </a:spcAft>
              <a:buClrTx/>
              <a:buSzPct val="100000"/>
              <a:tabLst/>
              <a:defRPr/>
            </a:pPr>
            <a:endParaRPr lang="ru-RU" dirty="0"/>
          </a:p>
          <a:p>
            <a:pPr marL="700088" marR="0" lvl="1" indent="-342900" algn="l" defTabSz="914400" rtl="0" eaLnBrk="1" fontAlgn="auto" latinLnBrk="0" hangingPunct="1">
              <a:lnSpc>
                <a:spcPct val="100000"/>
              </a:lnSpc>
              <a:spcBef>
                <a:spcPts val="1200"/>
              </a:spcBef>
              <a:spcAft>
                <a:spcPts val="0"/>
              </a:spcAft>
              <a:buClrTx/>
              <a:buSzPct val="100000"/>
              <a:tabLst/>
              <a:defRPr/>
            </a:pPr>
            <a:endParaRPr lang="ru-RU" dirty="0"/>
          </a:p>
        </p:txBody>
      </p:sp>
      <p:sp>
        <p:nvSpPr>
          <p:cNvPr id="35" name="Рисунок 3">
            <a:extLst>
              <a:ext uri="{FF2B5EF4-FFF2-40B4-BE49-F238E27FC236}">
                <a16:creationId xmlns:a16="http://schemas.microsoft.com/office/drawing/2014/main" id="{780147BB-A962-DC42-AD10-ED406A445AF9}"/>
              </a:ext>
            </a:extLst>
          </p:cNvPr>
          <p:cNvSpPr>
            <a:spLocks noGrp="1"/>
          </p:cNvSpPr>
          <p:nvPr>
            <p:ph type="pic" sz="quarter" idx="18"/>
          </p:nvPr>
        </p:nvSpPr>
        <p:spPr>
          <a:xfrm>
            <a:off x="5826579" y="2743199"/>
            <a:ext cx="5002842" cy="2976781"/>
          </a:xfrm>
          <a:blipFill>
            <a:blip r:embed="rId3"/>
            <a:stretch>
              <a:fillRect/>
            </a:stretch>
          </a:blipFill>
        </p:spPr>
        <p:txBody>
          <a:bodyPr/>
          <a:lstStyle/>
          <a:p>
            <a:endParaRPr lang="ru-RU" dirty="0"/>
          </a:p>
        </p:txBody>
      </p:sp>
      <p:sp>
        <p:nvSpPr>
          <p:cNvPr id="36" name="Content Placeholder 2">
            <a:extLst>
              <a:ext uri="{FF2B5EF4-FFF2-40B4-BE49-F238E27FC236}">
                <a16:creationId xmlns:a16="http://schemas.microsoft.com/office/drawing/2014/main" id="{23F23F3D-C00C-9C42-A84C-3E7F78E5308D}"/>
              </a:ext>
            </a:extLst>
          </p:cNvPr>
          <p:cNvSpPr>
            <a:spLocks noGrp="1"/>
          </p:cNvSpPr>
          <p:nvPr>
            <p:ph idx="19" hasCustomPrompt="1"/>
          </p:nvPr>
        </p:nvSpPr>
        <p:spPr>
          <a:xfrm>
            <a:off x="1204580" y="4421850"/>
            <a:ext cx="3552612" cy="1383736"/>
          </a:xfrm>
        </p:spPr>
        <p:txBody>
          <a:bodyPr numCol="1">
            <a:noAutofit/>
          </a:bodyPr>
          <a:lstStyle>
            <a:lvl1pPr marL="0" marR="0" indent="0" algn="l" defTabSz="914400" rtl="0" eaLnBrk="1" fontAlgn="auto" latinLnBrk="0" hangingPunct="1">
              <a:lnSpc>
                <a:spcPct val="100000"/>
              </a:lnSpc>
              <a:spcBef>
                <a:spcPts val="1200"/>
              </a:spcBef>
              <a:spcAft>
                <a:spcPts val="0"/>
              </a:spcAft>
              <a:buClr>
                <a:schemeClr val="bg2">
                  <a:lumMod val="10000"/>
                </a:schemeClr>
              </a:buClr>
              <a:buSzPct val="200000"/>
              <a:buFont typeface="+mj-lt"/>
              <a:buAutoNum type="arabicPeriod"/>
              <a:tabLst/>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sz="1200">
                <a:latin typeface="Tahoma" panose="020B0604030504040204" pitchFamily="34" charset="0"/>
                <a:ea typeface="Tahoma" panose="020B0604030504040204" pitchFamily="34" charset="0"/>
                <a:cs typeface="Tahoma" panose="020B0604030504040204" pitchFamily="34" charset="0"/>
              </a:defRPr>
            </a:lvl2pPr>
            <a:lvl3pPr>
              <a:buClr>
                <a:schemeClr val="tx1"/>
              </a:buClr>
              <a:buSzPct val="40000"/>
              <a:buFont typeface="+mj-lt"/>
              <a:buAutoNum type="arabicPeriod"/>
              <a:defRPr sz="1200">
                <a:latin typeface="Tahoma" panose="020B0604030504040204" pitchFamily="34" charset="0"/>
                <a:ea typeface="Tahoma" panose="020B0604030504040204" pitchFamily="34" charset="0"/>
                <a:cs typeface="Tahoma" panose="020B0604030504040204" pitchFamily="34" charset="0"/>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342900" marR="0" lvl="0" indent="-342900" algn="l" defTabSz="914400" rtl="0" eaLnBrk="1" fontAlgn="auto" latinLnBrk="0" hangingPunct="1">
              <a:lnSpc>
                <a:spcPct val="100000"/>
              </a:lnSpc>
              <a:spcBef>
                <a:spcPts val="1200"/>
              </a:spcBef>
              <a:spcAft>
                <a:spcPts val="0"/>
              </a:spcAft>
              <a:buClrTx/>
              <a:buSzPct val="100000"/>
              <a:tabLst/>
              <a:defRPr/>
            </a:pPr>
            <a:r>
              <a:rPr lang="ru-RU" dirty="0"/>
              <a:t>Многоуровневый список</a:t>
            </a:r>
            <a:endParaRPr lang="en-US" dirty="0"/>
          </a:p>
          <a:p>
            <a:pPr marL="700088" marR="0" lvl="1" indent="-342900" algn="l" defTabSz="914400" rtl="0" eaLnBrk="1" fontAlgn="auto" latinLnBrk="0" hangingPunct="1">
              <a:lnSpc>
                <a:spcPct val="100000"/>
              </a:lnSpc>
              <a:spcBef>
                <a:spcPts val="1200"/>
              </a:spcBef>
              <a:spcAft>
                <a:spcPts val="0"/>
              </a:spcAft>
              <a:buClrTx/>
              <a:buSzPct val="100000"/>
              <a:tabLst/>
              <a:defRPr/>
            </a:pPr>
            <a:r>
              <a:rPr lang="ru-RU" dirty="0"/>
              <a:t>Второй уровень</a:t>
            </a:r>
          </a:p>
          <a:p>
            <a:pPr marL="882650" marR="0" lvl="2" indent="-342900" algn="l" defTabSz="914400" rtl="0" eaLnBrk="1" fontAlgn="auto" latinLnBrk="0" hangingPunct="1">
              <a:lnSpc>
                <a:spcPct val="100000"/>
              </a:lnSpc>
              <a:spcBef>
                <a:spcPts val="1200"/>
              </a:spcBef>
              <a:spcAft>
                <a:spcPts val="0"/>
              </a:spcAft>
              <a:buClrTx/>
              <a:buSzPct val="100000"/>
              <a:tabLst/>
              <a:defRPr/>
            </a:pPr>
            <a:r>
              <a:rPr lang="ru-RU" dirty="0"/>
              <a:t>Третий уровень</a:t>
            </a:r>
          </a:p>
          <a:p>
            <a:pPr marL="882650" marR="0" lvl="2" indent="-342900" algn="l" defTabSz="914400" rtl="0" eaLnBrk="1" fontAlgn="auto" latinLnBrk="0" hangingPunct="1">
              <a:lnSpc>
                <a:spcPct val="100000"/>
              </a:lnSpc>
              <a:spcBef>
                <a:spcPts val="1200"/>
              </a:spcBef>
              <a:spcAft>
                <a:spcPts val="0"/>
              </a:spcAft>
              <a:buClrTx/>
              <a:buSzPct val="100000"/>
              <a:tabLst/>
              <a:defRPr/>
            </a:pPr>
            <a:endParaRPr lang="en-US" dirty="0"/>
          </a:p>
          <a:p>
            <a:pPr marL="700088" marR="0" lvl="1" indent="-342900" algn="l" defTabSz="914400" rtl="0" eaLnBrk="1" fontAlgn="auto" latinLnBrk="0" hangingPunct="1">
              <a:lnSpc>
                <a:spcPct val="100000"/>
              </a:lnSpc>
              <a:spcBef>
                <a:spcPts val="1200"/>
              </a:spcBef>
              <a:spcAft>
                <a:spcPts val="0"/>
              </a:spcAft>
              <a:buClrTx/>
              <a:buSzPct val="100000"/>
              <a:tabLst/>
              <a:defRPr/>
            </a:pPr>
            <a:endParaRPr lang="ru-RU" dirty="0"/>
          </a:p>
          <a:p>
            <a:pPr marL="700088" marR="0" lvl="1" indent="-342900" algn="l" defTabSz="914400" rtl="0" eaLnBrk="1" fontAlgn="auto" latinLnBrk="0" hangingPunct="1">
              <a:lnSpc>
                <a:spcPct val="100000"/>
              </a:lnSpc>
              <a:spcBef>
                <a:spcPts val="1200"/>
              </a:spcBef>
              <a:spcAft>
                <a:spcPts val="0"/>
              </a:spcAft>
              <a:buClrTx/>
              <a:buSzPct val="100000"/>
              <a:tabLst/>
              <a:defRPr/>
            </a:pPr>
            <a:endParaRPr lang="ru-RU" dirty="0"/>
          </a:p>
        </p:txBody>
      </p:sp>
    </p:spTree>
    <p:extLst>
      <p:ext uri="{BB962C8B-B14F-4D97-AF65-F5344CB8AC3E}">
        <p14:creationId xmlns:p14="http://schemas.microsoft.com/office/powerpoint/2010/main" val="13752400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Титульный слайд">
    <p:spTree>
      <p:nvGrpSpPr>
        <p:cNvPr id="1" name=""/>
        <p:cNvGrpSpPr/>
        <p:nvPr/>
      </p:nvGrpSpPr>
      <p:grpSpPr>
        <a:xfrm>
          <a:off x="0" y="0"/>
          <a:ext cx="0" cy="0"/>
          <a:chOff x="0" y="0"/>
          <a:chExt cx="0" cy="0"/>
        </a:xfrm>
      </p:grpSpPr>
      <p:sp>
        <p:nvSpPr>
          <p:cNvPr id="13" name="Rectangle 14">
            <a:extLst>
              <a:ext uri="{FF2B5EF4-FFF2-40B4-BE49-F238E27FC236}">
                <a16:creationId xmlns:a16="http://schemas.microsoft.com/office/drawing/2014/main" id="{1FB73784-FC43-804E-A278-5D6520E9EAC4}"/>
              </a:ext>
            </a:extLst>
          </p:cNvPr>
          <p:cNvSpPr/>
          <p:nvPr userDrawn="1"/>
        </p:nvSpPr>
        <p:spPr>
          <a:xfrm>
            <a:off x="707954" y="2661731"/>
            <a:ext cx="9876539" cy="2563410"/>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Рисунок 1">
            <a:extLst>
              <a:ext uri="{FF2B5EF4-FFF2-40B4-BE49-F238E27FC236}">
                <a16:creationId xmlns:a16="http://schemas.microsoft.com/office/drawing/2014/main" id="{EE90FB34-826F-E949-AE4A-53DD45AB52D3}"/>
              </a:ext>
            </a:extLst>
          </p:cNvPr>
          <p:cNvPicPr>
            <a:picLocks noChangeAspect="1"/>
          </p:cNvPicPr>
          <p:nvPr userDrawn="1"/>
        </p:nvPicPr>
        <p:blipFill>
          <a:blip r:embed="rId2"/>
          <a:stretch>
            <a:fillRect/>
          </a:stretch>
        </p:blipFill>
        <p:spPr>
          <a:xfrm>
            <a:off x="10584492" y="519759"/>
            <a:ext cx="1025375" cy="928077"/>
          </a:xfrm>
          <a:prstGeom prst="rect">
            <a:avLst/>
          </a:prstGeom>
        </p:spPr>
      </p:pic>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mj-lt"/>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mj-lt"/>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10" name="Content Placeholder 2">
            <a:extLst>
              <a:ext uri="{FF2B5EF4-FFF2-40B4-BE49-F238E27FC236}">
                <a16:creationId xmlns:a16="http://schemas.microsoft.com/office/drawing/2014/main" id="{0215E82E-54CA-6D47-9EAB-BF4DD6302FF9}"/>
              </a:ext>
            </a:extLst>
          </p:cNvPr>
          <p:cNvSpPr>
            <a:spLocks noGrp="1"/>
          </p:cNvSpPr>
          <p:nvPr>
            <p:ph idx="1" hasCustomPrompt="1"/>
          </p:nvPr>
        </p:nvSpPr>
        <p:spPr>
          <a:xfrm>
            <a:off x="1874051" y="3185501"/>
            <a:ext cx="3552612" cy="1383736"/>
          </a:xfrm>
        </p:spPr>
        <p:txBody>
          <a:bodyPr numCol="1">
            <a:noAutofit/>
          </a:bodyPr>
          <a:lstStyle>
            <a:lvl1pPr marL="0" marR="0" indent="0" algn="l" defTabSz="914400" rtl="0" eaLnBrk="1" fontAlgn="auto" latinLnBrk="0" hangingPunct="1">
              <a:lnSpc>
                <a:spcPct val="100000"/>
              </a:lnSpc>
              <a:spcBef>
                <a:spcPts val="1200"/>
              </a:spcBef>
              <a:spcAft>
                <a:spcPts val="0"/>
              </a:spcAft>
              <a:buClr>
                <a:srgbClr val="128657"/>
              </a:buClr>
              <a:buSzPct val="200000"/>
              <a:buFont typeface="+mj-lt"/>
              <a:buAutoNum type="arabicPeriod"/>
              <a:tabLst/>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sz="1200">
                <a:solidFill>
                  <a:schemeClr val="bg1"/>
                </a:solidFill>
                <a:latin typeface="Tahoma" panose="020B0604030504040204" pitchFamily="34" charset="0"/>
                <a:ea typeface="Tahoma" panose="020B0604030504040204" pitchFamily="34" charset="0"/>
                <a:cs typeface="Tahoma" panose="020B0604030504040204" pitchFamily="34" charset="0"/>
              </a:defRPr>
            </a:lvl2pPr>
            <a:lvl3pPr>
              <a:buClr>
                <a:schemeClr val="tx1"/>
              </a:buClr>
              <a:buSzPct val="40000"/>
              <a:buFont typeface="+mj-lt"/>
              <a:buAutoNum type="arabicPeriod"/>
              <a:defRPr sz="1200">
                <a:solidFill>
                  <a:schemeClr val="bg1"/>
                </a:solidFill>
                <a:latin typeface="Tahoma" panose="020B0604030504040204" pitchFamily="34" charset="0"/>
                <a:ea typeface="Tahoma" panose="020B0604030504040204" pitchFamily="34" charset="0"/>
                <a:cs typeface="Tahoma" panose="020B0604030504040204" pitchFamily="34" charset="0"/>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342900" marR="0" lvl="0" indent="-342900" algn="l" defTabSz="914400" rtl="0" eaLnBrk="1" fontAlgn="auto" latinLnBrk="0" hangingPunct="1">
              <a:lnSpc>
                <a:spcPct val="100000"/>
              </a:lnSpc>
              <a:spcBef>
                <a:spcPts val="1200"/>
              </a:spcBef>
              <a:spcAft>
                <a:spcPts val="0"/>
              </a:spcAft>
              <a:buClrTx/>
              <a:buSzPct val="100000"/>
              <a:tabLst/>
              <a:defRPr/>
            </a:pPr>
            <a:r>
              <a:rPr lang="ru-RU" dirty="0"/>
              <a:t>Многоуровневый список</a:t>
            </a:r>
            <a:endParaRPr lang="en-US" dirty="0"/>
          </a:p>
          <a:p>
            <a:pPr marL="700088" marR="0" lvl="1" indent="-342900" algn="l" defTabSz="914400" rtl="0" eaLnBrk="1" fontAlgn="auto" latinLnBrk="0" hangingPunct="1">
              <a:lnSpc>
                <a:spcPct val="100000"/>
              </a:lnSpc>
              <a:spcBef>
                <a:spcPts val="1200"/>
              </a:spcBef>
              <a:spcAft>
                <a:spcPts val="0"/>
              </a:spcAft>
              <a:buClrTx/>
              <a:buSzPct val="100000"/>
              <a:tabLst/>
              <a:defRPr/>
            </a:pPr>
            <a:r>
              <a:rPr lang="ru-RU" dirty="0"/>
              <a:t>Второй уровень</a:t>
            </a:r>
          </a:p>
          <a:p>
            <a:pPr marL="882650" marR="0" lvl="2" indent="-342900" algn="l" defTabSz="914400" rtl="0" eaLnBrk="1" fontAlgn="auto" latinLnBrk="0" hangingPunct="1">
              <a:lnSpc>
                <a:spcPct val="100000"/>
              </a:lnSpc>
              <a:spcBef>
                <a:spcPts val="1200"/>
              </a:spcBef>
              <a:spcAft>
                <a:spcPts val="0"/>
              </a:spcAft>
              <a:buClrTx/>
              <a:buSzPct val="100000"/>
              <a:tabLst/>
              <a:defRPr/>
            </a:pPr>
            <a:r>
              <a:rPr lang="ru-RU" dirty="0"/>
              <a:t>Третий уровень</a:t>
            </a:r>
          </a:p>
          <a:p>
            <a:pPr marL="882650" marR="0" lvl="2" indent="-342900" algn="l" defTabSz="914400" rtl="0" eaLnBrk="1" fontAlgn="auto" latinLnBrk="0" hangingPunct="1">
              <a:lnSpc>
                <a:spcPct val="100000"/>
              </a:lnSpc>
              <a:spcBef>
                <a:spcPts val="1200"/>
              </a:spcBef>
              <a:spcAft>
                <a:spcPts val="0"/>
              </a:spcAft>
              <a:buClrTx/>
              <a:buSzPct val="100000"/>
              <a:tabLst/>
              <a:defRPr/>
            </a:pPr>
            <a:endParaRPr lang="en-US" dirty="0"/>
          </a:p>
          <a:p>
            <a:pPr marL="700088" marR="0" lvl="1" indent="-342900" algn="l" defTabSz="914400" rtl="0" eaLnBrk="1" fontAlgn="auto" latinLnBrk="0" hangingPunct="1">
              <a:lnSpc>
                <a:spcPct val="100000"/>
              </a:lnSpc>
              <a:spcBef>
                <a:spcPts val="1200"/>
              </a:spcBef>
              <a:spcAft>
                <a:spcPts val="0"/>
              </a:spcAft>
              <a:buClrTx/>
              <a:buSzPct val="100000"/>
              <a:tabLst/>
              <a:defRPr/>
            </a:pPr>
            <a:endParaRPr lang="ru-RU" dirty="0"/>
          </a:p>
          <a:p>
            <a:pPr marL="700088" marR="0" lvl="1" indent="-342900" algn="l" defTabSz="914400" rtl="0" eaLnBrk="1" fontAlgn="auto" latinLnBrk="0" hangingPunct="1">
              <a:lnSpc>
                <a:spcPct val="100000"/>
              </a:lnSpc>
              <a:spcBef>
                <a:spcPts val="1200"/>
              </a:spcBef>
              <a:spcAft>
                <a:spcPts val="0"/>
              </a:spcAft>
              <a:buClrTx/>
              <a:buSzPct val="100000"/>
              <a:tabLst/>
              <a:defRPr/>
            </a:pPr>
            <a:endParaRPr lang="ru-RU" dirty="0"/>
          </a:p>
        </p:txBody>
      </p:sp>
      <p:sp>
        <p:nvSpPr>
          <p:cNvPr id="28" name="Content Placeholder 2">
            <a:extLst>
              <a:ext uri="{FF2B5EF4-FFF2-40B4-BE49-F238E27FC236}">
                <a16:creationId xmlns:a16="http://schemas.microsoft.com/office/drawing/2014/main" id="{CB327A34-D37B-B94D-ABA0-2EEB46EB246A}"/>
              </a:ext>
            </a:extLst>
          </p:cNvPr>
          <p:cNvSpPr>
            <a:spLocks noGrp="1"/>
          </p:cNvSpPr>
          <p:nvPr>
            <p:ph idx="14" hasCustomPrompt="1"/>
          </p:nvPr>
        </p:nvSpPr>
        <p:spPr>
          <a:xfrm>
            <a:off x="6327975" y="3185501"/>
            <a:ext cx="3552612" cy="1383736"/>
          </a:xfrm>
        </p:spPr>
        <p:txBody>
          <a:bodyPr numCol="1">
            <a:noAutofit/>
          </a:bodyPr>
          <a:lstStyle>
            <a:lvl1pPr marL="0" marR="0" indent="0" algn="l" defTabSz="914400" rtl="0" eaLnBrk="1" fontAlgn="auto" latinLnBrk="0" hangingPunct="1">
              <a:lnSpc>
                <a:spcPct val="100000"/>
              </a:lnSpc>
              <a:spcBef>
                <a:spcPts val="1200"/>
              </a:spcBef>
              <a:spcAft>
                <a:spcPts val="0"/>
              </a:spcAft>
              <a:buClr>
                <a:srgbClr val="128657"/>
              </a:buClr>
              <a:buSzPct val="200000"/>
              <a:buFont typeface="+mj-lt"/>
              <a:buAutoNum type="arabicPeriod"/>
              <a:tabLst/>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sz="1200">
                <a:solidFill>
                  <a:schemeClr val="bg1"/>
                </a:solidFill>
                <a:latin typeface="Tahoma" panose="020B0604030504040204" pitchFamily="34" charset="0"/>
                <a:ea typeface="Tahoma" panose="020B0604030504040204" pitchFamily="34" charset="0"/>
                <a:cs typeface="Tahoma" panose="020B0604030504040204" pitchFamily="34" charset="0"/>
              </a:defRPr>
            </a:lvl2pPr>
            <a:lvl3pPr>
              <a:buClr>
                <a:schemeClr val="tx1"/>
              </a:buClr>
              <a:buSzPct val="40000"/>
              <a:buFont typeface="+mj-lt"/>
              <a:buAutoNum type="arabicPeriod"/>
              <a:defRPr sz="1200">
                <a:solidFill>
                  <a:schemeClr val="bg1"/>
                </a:solidFill>
                <a:latin typeface="Tahoma" panose="020B0604030504040204" pitchFamily="34" charset="0"/>
                <a:ea typeface="Tahoma" panose="020B0604030504040204" pitchFamily="34" charset="0"/>
                <a:cs typeface="Tahoma" panose="020B0604030504040204" pitchFamily="34" charset="0"/>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342900" marR="0" lvl="0" indent="-342900" algn="l" defTabSz="914400" rtl="0" eaLnBrk="1" fontAlgn="auto" latinLnBrk="0" hangingPunct="1">
              <a:lnSpc>
                <a:spcPct val="100000"/>
              </a:lnSpc>
              <a:spcBef>
                <a:spcPts val="1200"/>
              </a:spcBef>
              <a:spcAft>
                <a:spcPts val="0"/>
              </a:spcAft>
              <a:buClrTx/>
              <a:buSzPct val="100000"/>
              <a:tabLst/>
              <a:defRPr/>
            </a:pPr>
            <a:r>
              <a:rPr lang="ru-RU" dirty="0"/>
              <a:t>Многоуровневый список</a:t>
            </a:r>
            <a:endParaRPr lang="en-US" dirty="0"/>
          </a:p>
          <a:p>
            <a:pPr marL="700088" marR="0" lvl="1" indent="-342900" algn="l" defTabSz="914400" rtl="0" eaLnBrk="1" fontAlgn="auto" latinLnBrk="0" hangingPunct="1">
              <a:lnSpc>
                <a:spcPct val="100000"/>
              </a:lnSpc>
              <a:spcBef>
                <a:spcPts val="1200"/>
              </a:spcBef>
              <a:spcAft>
                <a:spcPts val="0"/>
              </a:spcAft>
              <a:buClrTx/>
              <a:buSzPct val="100000"/>
              <a:tabLst/>
              <a:defRPr/>
            </a:pPr>
            <a:r>
              <a:rPr lang="ru-RU" dirty="0"/>
              <a:t>Второй уровень</a:t>
            </a:r>
          </a:p>
          <a:p>
            <a:pPr marL="882650" marR="0" lvl="2" indent="-342900" algn="l" defTabSz="914400" rtl="0" eaLnBrk="1" fontAlgn="auto" latinLnBrk="0" hangingPunct="1">
              <a:lnSpc>
                <a:spcPct val="100000"/>
              </a:lnSpc>
              <a:spcBef>
                <a:spcPts val="1200"/>
              </a:spcBef>
              <a:spcAft>
                <a:spcPts val="0"/>
              </a:spcAft>
              <a:buClrTx/>
              <a:buSzPct val="100000"/>
              <a:tabLst/>
              <a:defRPr/>
            </a:pPr>
            <a:r>
              <a:rPr lang="ru-RU" dirty="0"/>
              <a:t>Третий уровень</a:t>
            </a:r>
          </a:p>
          <a:p>
            <a:pPr marL="882650" marR="0" lvl="2" indent="-342900" algn="l" defTabSz="914400" rtl="0" eaLnBrk="1" fontAlgn="auto" latinLnBrk="0" hangingPunct="1">
              <a:lnSpc>
                <a:spcPct val="100000"/>
              </a:lnSpc>
              <a:spcBef>
                <a:spcPts val="1200"/>
              </a:spcBef>
              <a:spcAft>
                <a:spcPts val="0"/>
              </a:spcAft>
              <a:buClrTx/>
              <a:buSzPct val="100000"/>
              <a:tabLst/>
              <a:defRPr/>
            </a:pPr>
            <a:endParaRPr lang="en-US" dirty="0"/>
          </a:p>
          <a:p>
            <a:pPr marL="700088" marR="0" lvl="1" indent="-342900" algn="l" defTabSz="914400" rtl="0" eaLnBrk="1" fontAlgn="auto" latinLnBrk="0" hangingPunct="1">
              <a:lnSpc>
                <a:spcPct val="100000"/>
              </a:lnSpc>
              <a:spcBef>
                <a:spcPts val="1200"/>
              </a:spcBef>
              <a:spcAft>
                <a:spcPts val="0"/>
              </a:spcAft>
              <a:buClrTx/>
              <a:buSzPct val="100000"/>
              <a:tabLst/>
              <a:defRPr/>
            </a:pPr>
            <a:endParaRPr lang="ru-RU" dirty="0"/>
          </a:p>
          <a:p>
            <a:pPr marL="700088" marR="0" lvl="1" indent="-342900" algn="l" defTabSz="914400" rtl="0" eaLnBrk="1" fontAlgn="auto" latinLnBrk="0" hangingPunct="1">
              <a:lnSpc>
                <a:spcPct val="100000"/>
              </a:lnSpc>
              <a:spcBef>
                <a:spcPts val="1200"/>
              </a:spcBef>
              <a:spcAft>
                <a:spcPts val="0"/>
              </a:spcAft>
              <a:buClrTx/>
              <a:buSzPct val="100000"/>
              <a:tabLst/>
              <a:defRPr/>
            </a:pPr>
            <a:endParaRPr lang="ru-RU" dirty="0"/>
          </a:p>
        </p:txBody>
      </p:sp>
    </p:spTree>
    <p:extLst>
      <p:ext uri="{BB962C8B-B14F-4D97-AF65-F5344CB8AC3E}">
        <p14:creationId xmlns:p14="http://schemas.microsoft.com/office/powerpoint/2010/main" val="25028265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Титульный слайд">
    <p:spTree>
      <p:nvGrpSpPr>
        <p:cNvPr id="1" name=""/>
        <p:cNvGrpSpPr/>
        <p:nvPr/>
      </p:nvGrpSpPr>
      <p:grpSpPr>
        <a:xfrm>
          <a:off x="0" y="0"/>
          <a:ext cx="0" cy="0"/>
          <a:chOff x="0" y="0"/>
          <a:chExt cx="0" cy="0"/>
        </a:xfrm>
      </p:grpSpPr>
      <p:sp>
        <p:nvSpPr>
          <p:cNvPr id="11" name="Рисунок 3">
            <a:extLst>
              <a:ext uri="{FF2B5EF4-FFF2-40B4-BE49-F238E27FC236}">
                <a16:creationId xmlns:a16="http://schemas.microsoft.com/office/drawing/2014/main" id="{80E14E52-7F2C-4F43-90F7-A6594BCC2E21}"/>
              </a:ext>
            </a:extLst>
          </p:cNvPr>
          <p:cNvSpPr>
            <a:spLocks noGrp="1"/>
          </p:cNvSpPr>
          <p:nvPr>
            <p:ph type="pic" sz="quarter" idx="18"/>
          </p:nvPr>
        </p:nvSpPr>
        <p:spPr>
          <a:xfrm>
            <a:off x="6531429" y="0"/>
            <a:ext cx="5660571" cy="6874330"/>
          </a:xfrm>
          <a:blipFill>
            <a:blip r:embed="rId2"/>
            <a:stretch>
              <a:fillRect/>
            </a:stretch>
          </a:blipFill>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endParaRPr lang="ru-RU" dirty="0"/>
          </a:p>
        </p:txBody>
      </p:sp>
      <p:sp>
        <p:nvSpPr>
          <p:cNvPr id="13" name="Rectangle 14">
            <a:extLst>
              <a:ext uri="{FF2B5EF4-FFF2-40B4-BE49-F238E27FC236}">
                <a16:creationId xmlns:a16="http://schemas.microsoft.com/office/drawing/2014/main" id="{1FB73784-FC43-804E-A278-5D6520E9EAC4}"/>
              </a:ext>
            </a:extLst>
          </p:cNvPr>
          <p:cNvSpPr/>
          <p:nvPr userDrawn="1"/>
        </p:nvSpPr>
        <p:spPr>
          <a:xfrm>
            <a:off x="0" y="-16330"/>
            <a:ext cx="6531429" cy="2106387"/>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19" name="Content Placeholder 2">
            <a:extLst>
              <a:ext uri="{FF2B5EF4-FFF2-40B4-BE49-F238E27FC236}">
                <a16:creationId xmlns:a16="http://schemas.microsoft.com/office/drawing/2014/main" id="{33BA8C37-5B8B-FA4B-BAA3-0B6192DDC483}"/>
              </a:ext>
            </a:extLst>
          </p:cNvPr>
          <p:cNvSpPr>
            <a:spLocks noGrp="1"/>
          </p:cNvSpPr>
          <p:nvPr>
            <p:ph idx="15" hasCustomPrompt="1"/>
          </p:nvPr>
        </p:nvSpPr>
        <p:spPr>
          <a:xfrm>
            <a:off x="719527" y="2722084"/>
            <a:ext cx="4736893" cy="1554065"/>
          </a:xfrm>
        </p:spPr>
        <p:txBody>
          <a:bodyPr numCol="1">
            <a:noAutofit/>
          </a:bodyPr>
          <a:lstStyle>
            <a:lvl1pPr marL="0" marR="0" indent="0" algn="l" defTabSz="914400" rtl="0" eaLnBrk="1" fontAlgn="auto" latinLnBrk="0" hangingPunct="1">
              <a:lnSpc>
                <a:spcPct val="200000"/>
              </a:lnSpc>
              <a:spcBef>
                <a:spcPts val="1200"/>
              </a:spcBef>
              <a:spcAft>
                <a:spcPts val="0"/>
              </a:spcAft>
              <a:buClrTx/>
              <a:buSzPct val="100000"/>
              <a:buFont typeface="+mj-lt"/>
              <a:buAutoNum type="arabicPeriod"/>
              <a:tabLst/>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vl2pPr>
              <a:lnSpc>
                <a:spcPct val="200000"/>
              </a:lnSpc>
              <a:buClr>
                <a:schemeClr val="tx1"/>
              </a:buClr>
              <a:buSzPct val="90000"/>
              <a:buFontTx/>
              <a:buBlip>
                <a:blip r:embed="rId3"/>
              </a:buBlip>
              <a:defRPr sz="1400" b="0">
                <a:latin typeface="Tahoma" panose="020B0604030504040204" pitchFamily="34" charset="0"/>
                <a:ea typeface="Tahoma" panose="020B0604030504040204" pitchFamily="34" charset="0"/>
                <a:cs typeface="Tahoma" panose="020B0604030504040204" pitchFamily="34" charset="0"/>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342900" marR="0" lvl="0" indent="-342900" algn="l" defTabSz="914400" rtl="0" eaLnBrk="1" fontAlgn="auto" latinLnBrk="0" hangingPunct="1">
              <a:lnSpc>
                <a:spcPct val="100000"/>
              </a:lnSpc>
              <a:spcBef>
                <a:spcPts val="1200"/>
              </a:spcBef>
              <a:spcAft>
                <a:spcPts val="0"/>
              </a:spcAft>
              <a:buClrTx/>
              <a:buSzPct val="100000"/>
              <a:tabLst/>
              <a:defRPr/>
            </a:pPr>
            <a:r>
              <a:rPr lang="ru-RU" dirty="0"/>
              <a:t>Многоуровневый список</a:t>
            </a:r>
            <a:endParaRPr lang="en-US" dirty="0"/>
          </a:p>
          <a:p>
            <a:pPr marL="700088" marR="0" lvl="1" indent="-342900" algn="l" defTabSz="914400" rtl="0" eaLnBrk="1" fontAlgn="auto" latinLnBrk="0" hangingPunct="1">
              <a:lnSpc>
                <a:spcPct val="100000"/>
              </a:lnSpc>
              <a:spcBef>
                <a:spcPts val="1200"/>
              </a:spcBef>
              <a:spcAft>
                <a:spcPts val="0"/>
              </a:spcAft>
              <a:buClrTx/>
              <a:buSzPct val="100000"/>
              <a:tabLst/>
              <a:defRPr/>
            </a:pPr>
            <a:r>
              <a:rPr lang="en-US" dirty="0"/>
              <a:t> </a:t>
            </a:r>
            <a:r>
              <a:rPr lang="ru-RU" dirty="0"/>
              <a:t>Уровень</a:t>
            </a:r>
            <a:r>
              <a:rPr lang="en-US" dirty="0"/>
              <a:t> 2</a:t>
            </a:r>
            <a:endParaRPr lang="ru-RU" dirty="0"/>
          </a:p>
        </p:txBody>
      </p:sp>
      <p:sp>
        <p:nvSpPr>
          <p:cNvPr id="23" name="Content Placeholder 2">
            <a:extLst>
              <a:ext uri="{FF2B5EF4-FFF2-40B4-BE49-F238E27FC236}">
                <a16:creationId xmlns:a16="http://schemas.microsoft.com/office/drawing/2014/main" id="{E2A028F9-EC66-C64D-9164-4D79EB137D34}"/>
              </a:ext>
            </a:extLst>
          </p:cNvPr>
          <p:cNvSpPr>
            <a:spLocks noGrp="1"/>
          </p:cNvSpPr>
          <p:nvPr>
            <p:ph idx="19" hasCustomPrompt="1"/>
          </p:nvPr>
        </p:nvSpPr>
        <p:spPr>
          <a:xfrm>
            <a:off x="719527" y="4657210"/>
            <a:ext cx="4736893" cy="1554065"/>
          </a:xfrm>
        </p:spPr>
        <p:txBody>
          <a:bodyPr numCol="1">
            <a:noAutofit/>
          </a:bodyPr>
          <a:lstStyle>
            <a:lvl1pPr marL="0" marR="0" indent="0" algn="l" defTabSz="914400" rtl="0" eaLnBrk="1" fontAlgn="auto" latinLnBrk="0" hangingPunct="1">
              <a:lnSpc>
                <a:spcPct val="200000"/>
              </a:lnSpc>
              <a:spcBef>
                <a:spcPts val="1200"/>
              </a:spcBef>
              <a:spcAft>
                <a:spcPts val="0"/>
              </a:spcAft>
              <a:buClrTx/>
              <a:buSzPct val="100000"/>
              <a:buFont typeface="+mj-lt"/>
              <a:buAutoNum type="arabicPeriod"/>
              <a:tabLst/>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vl2pPr>
              <a:lnSpc>
                <a:spcPct val="200000"/>
              </a:lnSpc>
              <a:buClr>
                <a:schemeClr val="tx1"/>
              </a:buClr>
              <a:buSzPct val="120000"/>
              <a:buFontTx/>
              <a:buBlip>
                <a:blip r:embed="rId4"/>
              </a:buBlip>
              <a:defRPr sz="1400" b="0">
                <a:latin typeface="Tahoma" panose="020B0604030504040204" pitchFamily="34" charset="0"/>
                <a:ea typeface="Tahoma" panose="020B0604030504040204" pitchFamily="34" charset="0"/>
                <a:cs typeface="Tahoma" panose="020B0604030504040204" pitchFamily="34" charset="0"/>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342900" marR="0" lvl="0" indent="-342900" algn="l" defTabSz="914400" rtl="0" eaLnBrk="1" fontAlgn="auto" latinLnBrk="0" hangingPunct="1">
              <a:lnSpc>
                <a:spcPct val="100000"/>
              </a:lnSpc>
              <a:spcBef>
                <a:spcPts val="1200"/>
              </a:spcBef>
              <a:spcAft>
                <a:spcPts val="0"/>
              </a:spcAft>
              <a:buClrTx/>
              <a:buSzPct val="100000"/>
              <a:tabLst/>
              <a:defRPr/>
            </a:pPr>
            <a:r>
              <a:rPr lang="ru-RU" dirty="0"/>
              <a:t>Многоуровневый список</a:t>
            </a:r>
            <a:endParaRPr lang="en-US" dirty="0"/>
          </a:p>
          <a:p>
            <a:pPr marL="700088" marR="0" lvl="1" indent="-342900" algn="l" defTabSz="914400" rtl="0" eaLnBrk="1" fontAlgn="auto" latinLnBrk="0" hangingPunct="1">
              <a:lnSpc>
                <a:spcPct val="100000"/>
              </a:lnSpc>
              <a:spcBef>
                <a:spcPts val="1200"/>
              </a:spcBef>
              <a:spcAft>
                <a:spcPts val="0"/>
              </a:spcAft>
              <a:buClrTx/>
              <a:buSzPct val="100000"/>
              <a:tabLst/>
              <a:defRPr/>
            </a:pPr>
            <a:r>
              <a:rPr lang="en-US" dirty="0"/>
              <a:t> </a:t>
            </a:r>
            <a:r>
              <a:rPr lang="ru-RU" dirty="0"/>
              <a:t>Уровень</a:t>
            </a:r>
            <a:r>
              <a:rPr lang="en-US" dirty="0"/>
              <a:t> 2</a:t>
            </a:r>
            <a:endParaRPr lang="ru-RU" dirty="0"/>
          </a:p>
        </p:txBody>
      </p:sp>
      <p:sp>
        <p:nvSpPr>
          <p:cNvPr id="10" name="Title 1">
            <a:extLst>
              <a:ext uri="{FF2B5EF4-FFF2-40B4-BE49-F238E27FC236}">
                <a16:creationId xmlns:a16="http://schemas.microsoft.com/office/drawing/2014/main" id="{3DBACADE-8B16-C54D-A07C-B3F1A226FACB}"/>
              </a:ext>
            </a:extLst>
          </p:cNvPr>
          <p:cNvSpPr>
            <a:spLocks noGrp="1"/>
          </p:cNvSpPr>
          <p:nvPr>
            <p:ph type="ctrTitle" hasCustomPrompt="1"/>
          </p:nvPr>
        </p:nvSpPr>
        <p:spPr>
          <a:xfrm>
            <a:off x="1911168" y="519759"/>
            <a:ext cx="3552613" cy="523770"/>
          </a:xfrm>
        </p:spPr>
        <p:txBody>
          <a:bodyPr anchor="b">
            <a:noAutofit/>
          </a:bodyPr>
          <a:lstStyle>
            <a:lvl1pPr algn="l">
              <a:defRPr sz="32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2" name="Subtitle 2">
            <a:extLst>
              <a:ext uri="{FF2B5EF4-FFF2-40B4-BE49-F238E27FC236}">
                <a16:creationId xmlns:a16="http://schemas.microsoft.com/office/drawing/2014/main" id="{250D2BFC-664D-1A46-B43F-49A9F3C2381B}"/>
              </a:ext>
            </a:extLst>
          </p:cNvPr>
          <p:cNvSpPr>
            <a:spLocks noGrp="1"/>
          </p:cNvSpPr>
          <p:nvPr>
            <p:ph type="subTitle" idx="13" hasCustomPrompt="1"/>
          </p:nvPr>
        </p:nvSpPr>
        <p:spPr>
          <a:xfrm>
            <a:off x="1911168" y="1138019"/>
            <a:ext cx="3552613" cy="395381"/>
          </a:xfrm>
        </p:spPr>
        <p:txBody>
          <a:bodyPr>
            <a:noAutofit/>
          </a:bodyPr>
          <a:lstStyle>
            <a:lvl1pPr marL="0" indent="0" algn="l">
              <a:buNone/>
              <a:defRPr sz="2000" baseline="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pic>
        <p:nvPicPr>
          <p:cNvPr id="16" name="Рисунок 15">
            <a:extLst>
              <a:ext uri="{FF2B5EF4-FFF2-40B4-BE49-F238E27FC236}">
                <a16:creationId xmlns:a16="http://schemas.microsoft.com/office/drawing/2014/main" id="{DCC2C182-5A4C-9942-81AE-B52DEEA2B81B}"/>
              </a:ext>
            </a:extLst>
          </p:cNvPr>
          <p:cNvPicPr>
            <a:picLocks noChangeAspect="1"/>
          </p:cNvPicPr>
          <p:nvPr userDrawn="1"/>
        </p:nvPicPr>
        <p:blipFill>
          <a:blip r:embed="rId5"/>
          <a:stretch>
            <a:fillRect/>
          </a:stretch>
        </p:blipFill>
        <p:spPr>
          <a:xfrm>
            <a:off x="442897" y="518590"/>
            <a:ext cx="1025375" cy="929246"/>
          </a:xfrm>
          <a:prstGeom prst="rect">
            <a:avLst/>
          </a:prstGeom>
        </p:spPr>
      </p:pic>
    </p:spTree>
    <p:extLst>
      <p:ext uri="{BB962C8B-B14F-4D97-AF65-F5344CB8AC3E}">
        <p14:creationId xmlns:p14="http://schemas.microsoft.com/office/powerpoint/2010/main" val="2956457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Титульный слайд">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EE90FB34-826F-E949-AE4A-53DD45AB52D3}"/>
              </a:ext>
            </a:extLst>
          </p:cNvPr>
          <p:cNvPicPr>
            <a:picLocks noChangeAspect="1"/>
          </p:cNvPicPr>
          <p:nvPr userDrawn="1"/>
        </p:nvPicPr>
        <p:blipFill>
          <a:blip r:embed="rId2"/>
          <a:stretch>
            <a:fillRect/>
          </a:stretch>
        </p:blipFill>
        <p:spPr>
          <a:xfrm>
            <a:off x="10584492" y="519759"/>
            <a:ext cx="1025375" cy="928077"/>
          </a:xfrm>
          <a:prstGeom prst="rect">
            <a:avLst/>
          </a:prstGeom>
        </p:spPr>
      </p:pic>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7" name="Content Placeholder 2">
            <a:extLst>
              <a:ext uri="{FF2B5EF4-FFF2-40B4-BE49-F238E27FC236}">
                <a16:creationId xmlns:a16="http://schemas.microsoft.com/office/drawing/2014/main" id="{B376AAA9-3A4C-0747-90F4-40CAFD0B4F6C}"/>
              </a:ext>
            </a:extLst>
          </p:cNvPr>
          <p:cNvSpPr>
            <a:spLocks noGrp="1"/>
          </p:cNvSpPr>
          <p:nvPr>
            <p:ph idx="1" hasCustomPrompt="1"/>
          </p:nvPr>
        </p:nvSpPr>
        <p:spPr>
          <a:xfrm>
            <a:off x="734457" y="2928934"/>
            <a:ext cx="2526904" cy="2923226"/>
          </a:xfrm>
        </p:spPr>
        <p:txBody>
          <a:bodyPr numCol="1">
            <a:noAutofit/>
          </a:bodyPr>
          <a:lstStyle>
            <a:lvl1pPr marL="171450" marR="0" indent="-171450" algn="l" defTabSz="914400" rtl="0" eaLnBrk="1" fontAlgn="auto" latinLnBrk="0" hangingPunct="1">
              <a:lnSpc>
                <a:spcPct val="100000"/>
              </a:lnSpc>
              <a:spcBef>
                <a:spcPts val="1200"/>
              </a:spcBef>
              <a:spcAft>
                <a:spcPts val="0"/>
              </a:spcAft>
              <a:buClrTx/>
              <a:buSzPct val="200000"/>
              <a:buFont typeface="Arial" panose="020B0604020202020204" pitchFamily="34" charset="0"/>
              <a:buNone/>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r>
              <a:rPr lang="ru-RU" sz="1200" b="1" dirty="0">
                <a:latin typeface="Tahoma" panose="020B0604030504040204" pitchFamily="34" charset="0"/>
                <a:ea typeface="Tahoma" panose="020B0604030504040204" pitchFamily="34" charset="0"/>
                <a:cs typeface="Tahoma" panose="020B0604030504040204" pitchFamily="34" charset="0"/>
              </a:rPr>
              <a:t>ВЫВОД:</a:t>
            </a:r>
          </a:p>
          <a:p>
            <a:endParaRPr lang="ru-RU" sz="1200" b="1" dirty="0">
              <a:latin typeface="Tahoma" panose="020B0604030504040204" pitchFamily="34" charset="0"/>
              <a:ea typeface="Tahoma" panose="020B0604030504040204" pitchFamily="34" charset="0"/>
              <a:cs typeface="Tahoma" panose="020B0604030504040204" pitchFamily="34" charset="0"/>
            </a:endParaRPr>
          </a:p>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a:p>
            <a:pPr marL="171450" indent="-171450">
              <a:buSzPct val="200000"/>
              <a:buBlip>
                <a:blip r:embed="rId5"/>
              </a:buBlip>
            </a:pPr>
            <a:r>
              <a:rPr lang="ru-RU" sz="1200" dirty="0"/>
              <a:t>Текст</a:t>
            </a:r>
          </a:p>
        </p:txBody>
      </p:sp>
      <p:sp>
        <p:nvSpPr>
          <p:cNvPr id="8" name="Content Placeholder 2">
            <a:extLst>
              <a:ext uri="{FF2B5EF4-FFF2-40B4-BE49-F238E27FC236}">
                <a16:creationId xmlns:a16="http://schemas.microsoft.com/office/drawing/2014/main" id="{2EC10507-3F75-A24C-8245-498B0B384CE4}"/>
              </a:ext>
            </a:extLst>
          </p:cNvPr>
          <p:cNvSpPr>
            <a:spLocks noGrp="1"/>
          </p:cNvSpPr>
          <p:nvPr>
            <p:ph idx="14" hasCustomPrompt="1"/>
          </p:nvPr>
        </p:nvSpPr>
        <p:spPr>
          <a:xfrm>
            <a:off x="7942977" y="2928934"/>
            <a:ext cx="2526904" cy="2923226"/>
          </a:xfrm>
        </p:spPr>
        <p:txBody>
          <a:bodyPr numCol="1">
            <a:noAutofit/>
          </a:bodyPr>
          <a:lstStyle>
            <a:lvl1pPr marL="171450" marR="0" indent="-171450" algn="l" defTabSz="914400" rtl="0" eaLnBrk="1" fontAlgn="auto" latinLnBrk="0" hangingPunct="1">
              <a:lnSpc>
                <a:spcPct val="100000"/>
              </a:lnSpc>
              <a:spcBef>
                <a:spcPts val="1200"/>
              </a:spcBef>
              <a:spcAft>
                <a:spcPts val="0"/>
              </a:spcAft>
              <a:buClrTx/>
              <a:buSzPct val="200000"/>
              <a:buFont typeface="Arial" panose="020B0604020202020204" pitchFamily="34" charset="0"/>
              <a:buNone/>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r>
              <a:rPr lang="ru-RU" sz="1200" b="1" dirty="0">
                <a:latin typeface="Tahoma" panose="020B0604030504040204" pitchFamily="34" charset="0"/>
                <a:ea typeface="Tahoma" panose="020B0604030504040204" pitchFamily="34" charset="0"/>
                <a:cs typeface="Tahoma" panose="020B0604030504040204" pitchFamily="34" charset="0"/>
              </a:rPr>
              <a:t>ВЫВОД:</a:t>
            </a:r>
          </a:p>
          <a:p>
            <a:endParaRPr lang="ru-RU" sz="1200" b="1" dirty="0">
              <a:latin typeface="Tahoma" panose="020B0604030504040204" pitchFamily="34" charset="0"/>
              <a:ea typeface="Tahoma" panose="020B0604030504040204" pitchFamily="34" charset="0"/>
              <a:cs typeface="Tahoma" panose="020B0604030504040204" pitchFamily="34" charset="0"/>
            </a:endParaRPr>
          </a:p>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a:p>
            <a:pPr marL="171450" indent="-171450">
              <a:buSzPct val="200000"/>
              <a:buBlip>
                <a:blip r:embed="rId5"/>
              </a:buBlip>
            </a:pPr>
            <a:r>
              <a:rPr lang="ru-RU" sz="1200" dirty="0"/>
              <a:t>Текст</a:t>
            </a:r>
          </a:p>
        </p:txBody>
      </p:sp>
    </p:spTree>
    <p:extLst>
      <p:ext uri="{BB962C8B-B14F-4D97-AF65-F5344CB8AC3E}">
        <p14:creationId xmlns:p14="http://schemas.microsoft.com/office/powerpoint/2010/main" val="16324153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Титульный слайд">
    <p:bg>
      <p:bgPr>
        <a:gradFill>
          <a:gsLst>
            <a:gs pos="0">
              <a:srgbClr val="128657">
                <a:alpha val="30000"/>
              </a:srgbClr>
            </a:gs>
            <a:gs pos="99000">
              <a:srgbClr val="84C039">
                <a:alpha val="30000"/>
              </a:srgbClr>
            </a:gs>
          </a:gsLst>
          <a:lin ang="5400000" scaled="1"/>
        </a:gradFill>
        <a:effectLst/>
      </p:bgPr>
    </p:bg>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EE90FB34-826F-E949-AE4A-53DD45AB52D3}"/>
              </a:ext>
            </a:extLst>
          </p:cNvPr>
          <p:cNvPicPr>
            <a:picLocks noChangeAspect="1"/>
          </p:cNvPicPr>
          <p:nvPr userDrawn="1"/>
        </p:nvPicPr>
        <p:blipFill>
          <a:blip r:embed="rId2"/>
          <a:stretch>
            <a:fillRect/>
          </a:stretch>
        </p:blipFill>
        <p:spPr>
          <a:xfrm>
            <a:off x="10584492" y="519759"/>
            <a:ext cx="1025375" cy="928077"/>
          </a:xfrm>
          <a:prstGeom prst="rect">
            <a:avLst/>
          </a:prstGeom>
        </p:spPr>
      </p:pic>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solidFill>
                  <a:srgbClr val="000000"/>
                </a:solidFill>
              </a:rPr>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Tree>
    <p:extLst>
      <p:ext uri="{BB962C8B-B14F-4D97-AF65-F5344CB8AC3E}">
        <p14:creationId xmlns:p14="http://schemas.microsoft.com/office/powerpoint/2010/main" val="29886901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Титульный слайд">
    <p:bg>
      <p:bgPr>
        <a:solidFill>
          <a:schemeClr val="bg1"/>
        </a:solidFill>
        <a:effectLst/>
      </p:bgPr>
    </p:bg>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8B62DD31-25D0-0C40-BC77-292DD81158C5}"/>
              </a:ext>
            </a:extLst>
          </p:cNvPr>
          <p:cNvSpPr/>
          <p:nvPr userDrawn="1"/>
        </p:nvSpPr>
        <p:spPr>
          <a:xfrm>
            <a:off x="6355080" y="0"/>
            <a:ext cx="5836920" cy="6858000"/>
          </a:xfrm>
          <a:prstGeom prst="rect">
            <a:avLst/>
          </a:prstGeom>
          <a:gradFill>
            <a:gsLst>
              <a:gs pos="0">
                <a:srgbClr val="128657"/>
              </a:gs>
              <a:gs pos="99000">
                <a:srgbClr val="84C03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pic>
        <p:nvPicPr>
          <p:cNvPr id="7" name="Рисунок 6">
            <a:extLst>
              <a:ext uri="{FF2B5EF4-FFF2-40B4-BE49-F238E27FC236}">
                <a16:creationId xmlns:a16="http://schemas.microsoft.com/office/drawing/2014/main" id="{D935D49B-68C9-CB4B-B9C4-D7CEB3A071B8}"/>
              </a:ext>
            </a:extLst>
          </p:cNvPr>
          <p:cNvPicPr>
            <a:picLocks noChangeAspect="1"/>
          </p:cNvPicPr>
          <p:nvPr userDrawn="1"/>
        </p:nvPicPr>
        <p:blipFill>
          <a:blip r:embed="rId2"/>
          <a:stretch>
            <a:fillRect/>
          </a:stretch>
        </p:blipFill>
        <p:spPr>
          <a:xfrm>
            <a:off x="10584492" y="539403"/>
            <a:ext cx="1025375" cy="929246"/>
          </a:xfrm>
          <a:prstGeom prst="rect">
            <a:avLst/>
          </a:prstGeom>
        </p:spPr>
      </p:pic>
      <p:sp>
        <p:nvSpPr>
          <p:cNvPr id="8" name="Content Placeholder 2">
            <a:extLst>
              <a:ext uri="{FF2B5EF4-FFF2-40B4-BE49-F238E27FC236}">
                <a16:creationId xmlns:a16="http://schemas.microsoft.com/office/drawing/2014/main" id="{970478B1-86A5-4E41-857C-C99338A249DB}"/>
              </a:ext>
            </a:extLst>
          </p:cNvPr>
          <p:cNvSpPr>
            <a:spLocks noGrp="1"/>
          </p:cNvSpPr>
          <p:nvPr>
            <p:ph idx="1" hasCustomPrompt="1"/>
          </p:nvPr>
        </p:nvSpPr>
        <p:spPr>
          <a:xfrm>
            <a:off x="6953341" y="2313332"/>
            <a:ext cx="3284926" cy="3236762"/>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bg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p:txBody>
      </p:sp>
    </p:spTree>
    <p:extLst>
      <p:ext uri="{BB962C8B-B14F-4D97-AF65-F5344CB8AC3E}">
        <p14:creationId xmlns:p14="http://schemas.microsoft.com/office/powerpoint/2010/main" val="33689230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Титульный слайд">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EE90FB34-826F-E949-AE4A-53DD45AB52D3}"/>
              </a:ext>
            </a:extLst>
          </p:cNvPr>
          <p:cNvPicPr>
            <a:picLocks noChangeAspect="1"/>
          </p:cNvPicPr>
          <p:nvPr userDrawn="1"/>
        </p:nvPicPr>
        <p:blipFill>
          <a:blip r:embed="rId2"/>
          <a:stretch>
            <a:fillRect/>
          </a:stretch>
        </p:blipFill>
        <p:spPr>
          <a:xfrm>
            <a:off x="763662" y="519759"/>
            <a:ext cx="1025375" cy="928077"/>
          </a:xfrm>
          <a:prstGeom prst="rect">
            <a:avLst/>
          </a:prstGeom>
        </p:spPr>
      </p:pic>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213670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213670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Tree>
    <p:extLst>
      <p:ext uri="{BB962C8B-B14F-4D97-AF65-F5344CB8AC3E}">
        <p14:creationId xmlns:p14="http://schemas.microsoft.com/office/powerpoint/2010/main" val="3004976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3998" y="3159991"/>
            <a:ext cx="9144000" cy="940032"/>
          </a:xfrm>
        </p:spPr>
        <p:txBody>
          <a:bodyPr anchor="b">
            <a:normAutofit/>
          </a:bodyPr>
          <a:lstStyle>
            <a:lvl1pPr algn="ctr">
              <a:defRPr sz="5400" b="1">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3" name="Subtitle 2"/>
          <p:cNvSpPr>
            <a:spLocks noGrp="1"/>
          </p:cNvSpPr>
          <p:nvPr>
            <p:ph type="subTitle" idx="1" hasCustomPrompt="1"/>
          </p:nvPr>
        </p:nvSpPr>
        <p:spPr>
          <a:xfrm>
            <a:off x="1523998" y="4450530"/>
            <a:ext cx="9144000" cy="395381"/>
          </a:xfrm>
        </p:spPr>
        <p:txBody>
          <a:bodyPr>
            <a:normAutofit/>
          </a:bodyPr>
          <a:lstStyle>
            <a:lvl1pPr marL="0" indent="0" algn="ctr">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1" name="Text Placeholder 10"/>
          <p:cNvSpPr>
            <a:spLocks noGrp="1"/>
          </p:cNvSpPr>
          <p:nvPr>
            <p:ph type="body" sz="quarter" idx="10" hasCustomPrompt="1"/>
          </p:nvPr>
        </p:nvSpPr>
        <p:spPr>
          <a:xfrm>
            <a:off x="1523998" y="5876050"/>
            <a:ext cx="9144000" cy="395381"/>
          </a:xfrm>
        </p:spPr>
        <p:txBody>
          <a:bodyPr>
            <a:normAutofit/>
          </a:bodyPr>
          <a:lstStyle>
            <a:lvl1pPr marL="0" indent="0" algn="ctr">
              <a:buNone/>
              <a:defRPr sz="1800" b="0">
                <a:solidFill>
                  <a:schemeClr val="bg2">
                    <a:lumMod val="10000"/>
                    <a:alpha val="53000"/>
                  </a:schemeClr>
                </a:solidFill>
                <a:latin typeface="Tahoma" panose="020B0604030504040204" pitchFamily="34" charset="0"/>
                <a:ea typeface="Tahoma" panose="020B0604030504040204" pitchFamily="34" charset="0"/>
                <a:cs typeface="Tahoma" panose="020B060403050404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ru-RU" dirty="0"/>
              <a:t>Х/ХХ/2020</a:t>
            </a:r>
            <a:endParaRPr lang="en-GB" dirty="0"/>
          </a:p>
        </p:txBody>
      </p:sp>
      <p:pic>
        <p:nvPicPr>
          <p:cNvPr id="4" name="Рисунок 3">
            <a:extLst>
              <a:ext uri="{FF2B5EF4-FFF2-40B4-BE49-F238E27FC236}">
                <a16:creationId xmlns:a16="http://schemas.microsoft.com/office/drawing/2014/main" id="{F7836E8F-FF9E-AF4E-B601-AF03B5AE3EFB}"/>
              </a:ext>
            </a:extLst>
          </p:cNvPr>
          <p:cNvPicPr>
            <a:picLocks noChangeAspect="1"/>
          </p:cNvPicPr>
          <p:nvPr userDrawn="1"/>
        </p:nvPicPr>
        <p:blipFill>
          <a:blip r:embed="rId2"/>
          <a:stretch>
            <a:fillRect/>
          </a:stretch>
        </p:blipFill>
        <p:spPr>
          <a:xfrm>
            <a:off x="4996653" y="421540"/>
            <a:ext cx="2198691" cy="1992563"/>
          </a:xfrm>
          <a:prstGeom prst="rect">
            <a:avLst/>
          </a:prstGeom>
        </p:spPr>
      </p:pic>
      <p:cxnSp>
        <p:nvCxnSpPr>
          <p:cNvPr id="8" name="Прямая соединительная линия 7">
            <a:extLst>
              <a:ext uri="{FF2B5EF4-FFF2-40B4-BE49-F238E27FC236}">
                <a16:creationId xmlns:a16="http://schemas.microsoft.com/office/drawing/2014/main" id="{77253A48-C10F-E243-A376-D5339B1ABD0B}"/>
              </a:ext>
            </a:extLst>
          </p:cNvPr>
          <p:cNvCxnSpPr/>
          <p:nvPr userDrawn="1"/>
        </p:nvCxnSpPr>
        <p:spPr>
          <a:xfrm>
            <a:off x="0" y="4235824"/>
            <a:ext cx="12192000" cy="0"/>
          </a:xfrm>
          <a:prstGeom prst="line">
            <a:avLst/>
          </a:prstGeom>
          <a:ln w="57150">
            <a:gradFill>
              <a:gsLst>
                <a:gs pos="0">
                  <a:srgbClr val="128657"/>
                </a:gs>
                <a:gs pos="100000">
                  <a:srgbClr val="AED62D"/>
                </a:gs>
              </a:gsLst>
              <a:lin ang="216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9188650"/>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5_Титульный слайд">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EE90FB34-826F-E949-AE4A-53DD45AB52D3}"/>
              </a:ext>
            </a:extLst>
          </p:cNvPr>
          <p:cNvPicPr>
            <a:picLocks noChangeAspect="1"/>
          </p:cNvPicPr>
          <p:nvPr userDrawn="1"/>
        </p:nvPicPr>
        <p:blipFill>
          <a:blip r:embed="rId2"/>
          <a:stretch>
            <a:fillRect/>
          </a:stretch>
        </p:blipFill>
        <p:spPr>
          <a:xfrm>
            <a:off x="10578897" y="519759"/>
            <a:ext cx="1025375" cy="928077"/>
          </a:xfrm>
          <a:prstGeom prst="rect">
            <a:avLst/>
          </a:prstGeom>
        </p:spPr>
      </p:pic>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63662"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63662"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Tree>
    <p:extLst>
      <p:ext uri="{BB962C8B-B14F-4D97-AF65-F5344CB8AC3E}">
        <p14:creationId xmlns:p14="http://schemas.microsoft.com/office/powerpoint/2010/main" val="37907862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Титульный слайд">
    <p:spTree>
      <p:nvGrpSpPr>
        <p:cNvPr id="1" name=""/>
        <p:cNvGrpSpPr/>
        <p:nvPr/>
      </p:nvGrpSpPr>
      <p:grpSpPr>
        <a:xfrm>
          <a:off x="0" y="0"/>
          <a:ext cx="0" cy="0"/>
          <a:chOff x="0" y="0"/>
          <a:chExt cx="0" cy="0"/>
        </a:xfrm>
      </p:grpSpPr>
      <p:sp>
        <p:nvSpPr>
          <p:cNvPr id="11" name="Рисунок 3">
            <a:extLst>
              <a:ext uri="{FF2B5EF4-FFF2-40B4-BE49-F238E27FC236}">
                <a16:creationId xmlns:a16="http://schemas.microsoft.com/office/drawing/2014/main" id="{80E14E52-7F2C-4F43-90F7-A6594BCC2E21}"/>
              </a:ext>
            </a:extLst>
          </p:cNvPr>
          <p:cNvSpPr>
            <a:spLocks noGrp="1"/>
          </p:cNvSpPr>
          <p:nvPr>
            <p:ph type="pic" sz="quarter" idx="18"/>
          </p:nvPr>
        </p:nvSpPr>
        <p:spPr>
          <a:xfrm>
            <a:off x="0" y="-16330"/>
            <a:ext cx="5660571" cy="6874330"/>
          </a:xfrm>
          <a:blipFill>
            <a:blip r:embed="rId2"/>
            <a:stretch>
              <a:fillRect/>
            </a:stretch>
          </a:blipFill>
        </p:spPr>
        <p:txBody>
          <a:bodyPr/>
          <a:lstStyle>
            <a:lvl1pPr>
              <a:defRPr>
                <a:solidFill>
                  <a:schemeClr val="bg1"/>
                </a:solidFill>
              </a:defRPr>
            </a:lvl1pPr>
          </a:lstStyle>
          <a:p>
            <a:endParaRPr lang="ru-RU" dirty="0"/>
          </a:p>
        </p:txBody>
      </p:sp>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6210682"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6210682" y="1138019"/>
            <a:ext cx="3552613" cy="395381"/>
          </a:xfrm>
        </p:spPr>
        <p:txBody>
          <a:bodyPr>
            <a:noAutofit/>
          </a:bodyPr>
          <a:lstStyle>
            <a:lvl1pPr marL="0" indent="0" algn="l">
              <a:buNone/>
              <a:defRPr sz="2000" baseline="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8" name="Content Placeholder 2">
            <a:extLst>
              <a:ext uri="{FF2B5EF4-FFF2-40B4-BE49-F238E27FC236}">
                <a16:creationId xmlns:a16="http://schemas.microsoft.com/office/drawing/2014/main" id="{51277739-532B-A547-8D87-D649BE201326}"/>
              </a:ext>
            </a:extLst>
          </p:cNvPr>
          <p:cNvSpPr>
            <a:spLocks noGrp="1"/>
          </p:cNvSpPr>
          <p:nvPr>
            <p:ph idx="1" hasCustomPrompt="1"/>
          </p:nvPr>
        </p:nvSpPr>
        <p:spPr>
          <a:xfrm>
            <a:off x="6210682" y="2007339"/>
            <a:ext cx="4927505" cy="3712642"/>
          </a:xfrm>
        </p:spPr>
        <p:txBody>
          <a:bodyPr numCol="1">
            <a:noAutofit/>
          </a:bodyPr>
          <a:lstStyle>
            <a:lvl1pPr marL="171450" marR="0" indent="-171450" algn="l" defTabSz="914400" rtl="0" eaLnBrk="1" fontAlgn="auto" latinLnBrk="0" hangingPunct="1">
              <a:lnSpc>
                <a:spcPct val="100000"/>
              </a:lnSpc>
              <a:spcBef>
                <a:spcPts val="1200"/>
              </a:spcBef>
              <a:spcAft>
                <a:spcPts val="0"/>
              </a:spcAft>
              <a:buClrTx/>
              <a:buSzPct val="200000"/>
              <a:buFont typeface="Arial" panose="020B0604020202020204" pitchFamily="34" charset="0"/>
              <a:buBlip>
                <a:blip r:embed="rId3"/>
              </a:buBlip>
              <a:tabLst/>
              <a:defRPr sz="1200" b="0" i="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4"/>
              </a:buBlip>
            </a:pPr>
            <a:r>
              <a:rPr lang="ru-RU" sz="1200" dirty="0"/>
              <a:t>Текст</a:t>
            </a:r>
          </a:p>
          <a:p>
            <a:pPr marL="171450" indent="-171450">
              <a:buSzPct val="200000"/>
              <a:buBlip>
                <a:blip r:embed="rId5"/>
              </a:buBlip>
            </a:pPr>
            <a:r>
              <a:rPr lang="ru-RU" sz="1200" dirty="0"/>
              <a:t>Текст</a:t>
            </a:r>
          </a:p>
          <a:p>
            <a:pPr marL="171450" indent="-171450">
              <a:buSzPct val="200000"/>
              <a:buBlip>
                <a:blip r:embed="rId3"/>
              </a:buBlip>
            </a:pPr>
            <a:r>
              <a:rPr lang="ru-RU" sz="1200" dirty="0"/>
              <a:t>Текст</a:t>
            </a:r>
          </a:p>
        </p:txBody>
      </p:sp>
      <p:pic>
        <p:nvPicPr>
          <p:cNvPr id="10" name="Рисунок 9">
            <a:extLst>
              <a:ext uri="{FF2B5EF4-FFF2-40B4-BE49-F238E27FC236}">
                <a16:creationId xmlns:a16="http://schemas.microsoft.com/office/drawing/2014/main" id="{5FBC04A3-E45F-C546-9F7D-16CC16B2ED1A}"/>
              </a:ext>
            </a:extLst>
          </p:cNvPr>
          <p:cNvPicPr>
            <a:picLocks noChangeAspect="1"/>
          </p:cNvPicPr>
          <p:nvPr userDrawn="1"/>
        </p:nvPicPr>
        <p:blipFill>
          <a:blip r:embed="rId6"/>
          <a:stretch>
            <a:fillRect/>
          </a:stretch>
        </p:blipFill>
        <p:spPr>
          <a:xfrm>
            <a:off x="10584492" y="519759"/>
            <a:ext cx="1025375" cy="928077"/>
          </a:xfrm>
          <a:prstGeom prst="rect">
            <a:avLst/>
          </a:prstGeom>
        </p:spPr>
      </p:pic>
    </p:spTree>
    <p:extLst>
      <p:ext uri="{BB962C8B-B14F-4D97-AF65-F5344CB8AC3E}">
        <p14:creationId xmlns:p14="http://schemas.microsoft.com/office/powerpoint/2010/main" val="4261899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Титульный слайд">
    <p:spTree>
      <p:nvGrpSpPr>
        <p:cNvPr id="1" name=""/>
        <p:cNvGrpSpPr/>
        <p:nvPr/>
      </p:nvGrpSpPr>
      <p:grpSpPr>
        <a:xfrm>
          <a:off x="0" y="0"/>
          <a:ext cx="0" cy="0"/>
          <a:chOff x="0" y="0"/>
          <a:chExt cx="0" cy="0"/>
        </a:xfrm>
      </p:grpSpPr>
      <p:sp>
        <p:nvSpPr>
          <p:cNvPr id="8" name="Рисунок 3">
            <a:extLst>
              <a:ext uri="{FF2B5EF4-FFF2-40B4-BE49-F238E27FC236}">
                <a16:creationId xmlns:a16="http://schemas.microsoft.com/office/drawing/2014/main" id="{974701AC-6729-CE4C-BD26-D52187467CC1}"/>
              </a:ext>
            </a:extLst>
          </p:cNvPr>
          <p:cNvSpPr>
            <a:spLocks noGrp="1"/>
          </p:cNvSpPr>
          <p:nvPr>
            <p:ph type="pic" sz="quarter" idx="18"/>
          </p:nvPr>
        </p:nvSpPr>
        <p:spPr>
          <a:xfrm>
            <a:off x="6531429" y="-16330"/>
            <a:ext cx="5660571" cy="6874330"/>
          </a:xfrm>
          <a:blipFill>
            <a:blip r:embed="rId2"/>
            <a:stretch>
              <a:fillRect/>
            </a:stretch>
          </a:blipFill>
        </p:spPr>
        <p:txBody>
          <a:bodyPr/>
          <a:lstStyle>
            <a:lvl1pPr>
              <a:defRPr>
                <a:solidFill>
                  <a:schemeClr val="bg1"/>
                </a:solidFill>
              </a:defRPr>
            </a:lvl1pPr>
          </a:lstStyle>
          <a:p>
            <a:endParaRPr lang="ru-RU"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13" name="Title 1">
            <a:extLst>
              <a:ext uri="{FF2B5EF4-FFF2-40B4-BE49-F238E27FC236}">
                <a16:creationId xmlns:a16="http://schemas.microsoft.com/office/drawing/2014/main" id="{682F761D-7628-4042-B47E-90562D5008BA}"/>
              </a:ext>
            </a:extLst>
          </p:cNvPr>
          <p:cNvSpPr>
            <a:spLocks noGrp="1"/>
          </p:cNvSpPr>
          <p:nvPr>
            <p:ph type="ctrTitle" hasCustomPrompt="1"/>
          </p:nvPr>
        </p:nvSpPr>
        <p:spPr>
          <a:xfrm>
            <a:off x="208526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КОНТАКТЫ</a:t>
            </a:r>
            <a:endParaRPr lang="en-GB" dirty="0"/>
          </a:p>
        </p:txBody>
      </p:sp>
      <p:sp>
        <p:nvSpPr>
          <p:cNvPr id="16" name="Subtitle 2">
            <a:extLst>
              <a:ext uri="{FF2B5EF4-FFF2-40B4-BE49-F238E27FC236}">
                <a16:creationId xmlns:a16="http://schemas.microsoft.com/office/drawing/2014/main" id="{269608DD-73BF-C94C-9499-879CB63B5C13}"/>
              </a:ext>
            </a:extLst>
          </p:cNvPr>
          <p:cNvSpPr>
            <a:spLocks noGrp="1"/>
          </p:cNvSpPr>
          <p:nvPr>
            <p:ph type="subTitle" idx="13" hasCustomPrompt="1"/>
          </p:nvPr>
        </p:nvSpPr>
        <p:spPr>
          <a:xfrm>
            <a:off x="208526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22" name="Rectangle 14">
            <a:extLst>
              <a:ext uri="{FF2B5EF4-FFF2-40B4-BE49-F238E27FC236}">
                <a16:creationId xmlns:a16="http://schemas.microsoft.com/office/drawing/2014/main" id="{537E9B69-0BAE-F346-9A6D-109E722B3499}"/>
              </a:ext>
            </a:extLst>
          </p:cNvPr>
          <p:cNvSpPr/>
          <p:nvPr userDrawn="1"/>
        </p:nvSpPr>
        <p:spPr>
          <a:xfrm>
            <a:off x="722302" y="3538154"/>
            <a:ext cx="4231835" cy="45719"/>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Рисунок 8">
            <a:extLst>
              <a:ext uri="{FF2B5EF4-FFF2-40B4-BE49-F238E27FC236}">
                <a16:creationId xmlns:a16="http://schemas.microsoft.com/office/drawing/2014/main" id="{88D77B73-65A2-3D4B-B4BD-8595B821D28A}"/>
              </a:ext>
            </a:extLst>
          </p:cNvPr>
          <p:cNvPicPr>
            <a:picLocks noChangeAspect="1"/>
          </p:cNvPicPr>
          <p:nvPr userDrawn="1"/>
        </p:nvPicPr>
        <p:blipFill>
          <a:blip r:embed="rId3"/>
          <a:stretch>
            <a:fillRect/>
          </a:stretch>
        </p:blipFill>
        <p:spPr>
          <a:xfrm>
            <a:off x="722302" y="519759"/>
            <a:ext cx="1025375" cy="928077"/>
          </a:xfrm>
          <a:prstGeom prst="rect">
            <a:avLst/>
          </a:prstGeom>
        </p:spPr>
      </p:pic>
    </p:spTree>
    <p:extLst>
      <p:ext uri="{BB962C8B-B14F-4D97-AF65-F5344CB8AC3E}">
        <p14:creationId xmlns:p14="http://schemas.microsoft.com/office/powerpoint/2010/main" val="42557475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Титульный слайд">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pic>
        <p:nvPicPr>
          <p:cNvPr id="10" name="Рисунок 9">
            <a:extLst>
              <a:ext uri="{FF2B5EF4-FFF2-40B4-BE49-F238E27FC236}">
                <a16:creationId xmlns:a16="http://schemas.microsoft.com/office/drawing/2014/main" id="{1C590604-379B-8840-90FF-5F4647DC7954}"/>
              </a:ext>
            </a:extLst>
          </p:cNvPr>
          <p:cNvPicPr>
            <a:picLocks noChangeAspect="1"/>
          </p:cNvPicPr>
          <p:nvPr userDrawn="1"/>
        </p:nvPicPr>
        <p:blipFill>
          <a:blip r:embed="rId3"/>
          <a:stretch>
            <a:fillRect/>
          </a:stretch>
        </p:blipFill>
        <p:spPr>
          <a:xfrm>
            <a:off x="10584492" y="519759"/>
            <a:ext cx="1025375" cy="928077"/>
          </a:xfrm>
          <a:prstGeom prst="rect">
            <a:avLst/>
          </a:prstGeom>
        </p:spPr>
      </p:pic>
      <p:sp>
        <p:nvSpPr>
          <p:cNvPr id="13" name="Title 1">
            <a:extLst>
              <a:ext uri="{FF2B5EF4-FFF2-40B4-BE49-F238E27FC236}">
                <a16:creationId xmlns:a16="http://schemas.microsoft.com/office/drawing/2014/main" id="{682F761D-7628-4042-B47E-90562D5008BA}"/>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КОНТАКТЫ</a:t>
            </a:r>
            <a:endParaRPr lang="en-GB" dirty="0"/>
          </a:p>
        </p:txBody>
      </p:sp>
      <p:sp>
        <p:nvSpPr>
          <p:cNvPr id="16" name="Subtitle 2">
            <a:extLst>
              <a:ext uri="{FF2B5EF4-FFF2-40B4-BE49-F238E27FC236}">
                <a16:creationId xmlns:a16="http://schemas.microsoft.com/office/drawing/2014/main" id="{269608DD-73BF-C94C-9499-879CB63B5C13}"/>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22" name="Rectangle 14">
            <a:extLst>
              <a:ext uri="{FF2B5EF4-FFF2-40B4-BE49-F238E27FC236}">
                <a16:creationId xmlns:a16="http://schemas.microsoft.com/office/drawing/2014/main" id="{537E9B69-0BAE-F346-9A6D-109E722B3499}"/>
              </a:ext>
            </a:extLst>
          </p:cNvPr>
          <p:cNvSpPr/>
          <p:nvPr userDrawn="1"/>
        </p:nvSpPr>
        <p:spPr>
          <a:xfrm>
            <a:off x="0" y="3538154"/>
            <a:ext cx="12192000" cy="51207"/>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110526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Титульный слайд">
    <p:bg>
      <p:bgPr>
        <a:solidFill>
          <a:schemeClr val="bg1"/>
        </a:solidFill>
        <a:effectLst/>
      </p:bgPr>
    </p:bg>
    <p:spTree>
      <p:nvGrpSpPr>
        <p:cNvPr id="1" name=""/>
        <p:cNvGrpSpPr/>
        <p:nvPr/>
      </p:nvGrpSpPr>
      <p:grpSpPr>
        <a:xfrm>
          <a:off x="0" y="0"/>
          <a:ext cx="0" cy="0"/>
          <a:chOff x="0" y="0"/>
          <a:chExt cx="0" cy="0"/>
        </a:xfrm>
      </p:grpSpPr>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pic>
        <p:nvPicPr>
          <p:cNvPr id="10" name="Рисунок 9">
            <a:extLst>
              <a:ext uri="{FF2B5EF4-FFF2-40B4-BE49-F238E27FC236}">
                <a16:creationId xmlns:a16="http://schemas.microsoft.com/office/drawing/2014/main" id="{1C590604-379B-8840-90FF-5F4647DC7954}"/>
              </a:ext>
            </a:extLst>
          </p:cNvPr>
          <p:cNvPicPr>
            <a:picLocks noChangeAspect="1"/>
          </p:cNvPicPr>
          <p:nvPr userDrawn="1"/>
        </p:nvPicPr>
        <p:blipFill>
          <a:blip r:embed="rId2"/>
          <a:stretch>
            <a:fillRect/>
          </a:stretch>
        </p:blipFill>
        <p:spPr>
          <a:xfrm>
            <a:off x="10584492" y="519759"/>
            <a:ext cx="1025375" cy="928077"/>
          </a:xfrm>
          <a:prstGeom prst="rect">
            <a:avLst/>
          </a:prstGeom>
        </p:spPr>
      </p:pic>
      <p:sp>
        <p:nvSpPr>
          <p:cNvPr id="13" name="Title 1">
            <a:extLst>
              <a:ext uri="{FF2B5EF4-FFF2-40B4-BE49-F238E27FC236}">
                <a16:creationId xmlns:a16="http://schemas.microsoft.com/office/drawing/2014/main" id="{682F761D-7628-4042-B47E-90562D5008BA}"/>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КОНТАКТЫ</a:t>
            </a:r>
            <a:endParaRPr lang="en-GB" dirty="0"/>
          </a:p>
        </p:txBody>
      </p:sp>
      <p:sp>
        <p:nvSpPr>
          <p:cNvPr id="16" name="Subtitle 2">
            <a:extLst>
              <a:ext uri="{FF2B5EF4-FFF2-40B4-BE49-F238E27FC236}">
                <a16:creationId xmlns:a16="http://schemas.microsoft.com/office/drawing/2014/main" id="{269608DD-73BF-C94C-9499-879CB63B5C13}"/>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22" name="Rectangle 14">
            <a:extLst>
              <a:ext uri="{FF2B5EF4-FFF2-40B4-BE49-F238E27FC236}">
                <a16:creationId xmlns:a16="http://schemas.microsoft.com/office/drawing/2014/main" id="{537E9B69-0BAE-F346-9A6D-109E722B3499}"/>
              </a:ext>
            </a:extLst>
          </p:cNvPr>
          <p:cNvSpPr/>
          <p:nvPr userDrawn="1"/>
        </p:nvSpPr>
        <p:spPr>
          <a:xfrm>
            <a:off x="0" y="2886614"/>
            <a:ext cx="12192000" cy="51207"/>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14">
            <a:extLst>
              <a:ext uri="{FF2B5EF4-FFF2-40B4-BE49-F238E27FC236}">
                <a16:creationId xmlns:a16="http://schemas.microsoft.com/office/drawing/2014/main" id="{39B75B3F-43CD-4F4C-93B3-CF9A0C0AA79C}"/>
              </a:ext>
            </a:extLst>
          </p:cNvPr>
          <p:cNvSpPr/>
          <p:nvPr userDrawn="1"/>
        </p:nvSpPr>
        <p:spPr>
          <a:xfrm>
            <a:off x="0" y="4844245"/>
            <a:ext cx="12192000" cy="51207"/>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3567333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Титульный слайд">
    <p:bg>
      <p:bgPr>
        <a:solidFill>
          <a:schemeClr val="bg1"/>
        </a:solidFill>
        <a:effectLst/>
      </p:bgPr>
    </p:bg>
    <p:spTree>
      <p:nvGrpSpPr>
        <p:cNvPr id="1" name=""/>
        <p:cNvGrpSpPr/>
        <p:nvPr/>
      </p:nvGrpSpPr>
      <p:grpSpPr>
        <a:xfrm>
          <a:off x="0" y="0"/>
          <a:ext cx="0" cy="0"/>
          <a:chOff x="0" y="0"/>
          <a:chExt cx="0" cy="0"/>
        </a:xfrm>
      </p:grpSpPr>
      <p:sp>
        <p:nvSpPr>
          <p:cNvPr id="7" name="Rectangle 14">
            <a:extLst>
              <a:ext uri="{FF2B5EF4-FFF2-40B4-BE49-F238E27FC236}">
                <a16:creationId xmlns:a16="http://schemas.microsoft.com/office/drawing/2014/main" id="{39B75B3F-43CD-4F4C-93B3-CF9A0C0AA79C}"/>
              </a:ext>
            </a:extLst>
          </p:cNvPr>
          <p:cNvSpPr/>
          <p:nvPr userDrawn="1"/>
        </p:nvSpPr>
        <p:spPr>
          <a:xfrm>
            <a:off x="0" y="5929923"/>
            <a:ext cx="12192000" cy="928077"/>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p>
        </p:txBody>
      </p:sp>
      <p:pic>
        <p:nvPicPr>
          <p:cNvPr id="10" name="Рисунок 9">
            <a:extLst>
              <a:ext uri="{FF2B5EF4-FFF2-40B4-BE49-F238E27FC236}">
                <a16:creationId xmlns:a16="http://schemas.microsoft.com/office/drawing/2014/main" id="{1C590604-379B-8840-90FF-5F4647DC7954}"/>
              </a:ext>
            </a:extLst>
          </p:cNvPr>
          <p:cNvPicPr>
            <a:picLocks noChangeAspect="1"/>
          </p:cNvPicPr>
          <p:nvPr userDrawn="1"/>
        </p:nvPicPr>
        <p:blipFill>
          <a:blip r:embed="rId2"/>
          <a:stretch>
            <a:fillRect/>
          </a:stretch>
        </p:blipFill>
        <p:spPr>
          <a:xfrm>
            <a:off x="10584492" y="519759"/>
            <a:ext cx="1025375" cy="928077"/>
          </a:xfrm>
          <a:prstGeom prst="rect">
            <a:avLst/>
          </a:prstGeom>
        </p:spPr>
      </p:pic>
      <p:sp>
        <p:nvSpPr>
          <p:cNvPr id="13" name="Title 1">
            <a:extLst>
              <a:ext uri="{FF2B5EF4-FFF2-40B4-BE49-F238E27FC236}">
                <a16:creationId xmlns:a16="http://schemas.microsoft.com/office/drawing/2014/main" id="{682F761D-7628-4042-B47E-90562D5008BA}"/>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КОНТАКТЫ</a:t>
            </a:r>
            <a:endParaRPr lang="en-GB" dirty="0"/>
          </a:p>
        </p:txBody>
      </p:sp>
      <p:sp>
        <p:nvSpPr>
          <p:cNvPr id="16" name="Subtitle 2">
            <a:extLst>
              <a:ext uri="{FF2B5EF4-FFF2-40B4-BE49-F238E27FC236}">
                <a16:creationId xmlns:a16="http://schemas.microsoft.com/office/drawing/2014/main" id="{269608DD-73BF-C94C-9499-879CB63B5C13}"/>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8" name="Рисунок 3">
            <a:extLst>
              <a:ext uri="{FF2B5EF4-FFF2-40B4-BE49-F238E27FC236}">
                <a16:creationId xmlns:a16="http://schemas.microsoft.com/office/drawing/2014/main" id="{DB552A77-D8F6-FE43-A8B4-4924A8B56A3F}"/>
              </a:ext>
            </a:extLst>
          </p:cNvPr>
          <p:cNvSpPr>
            <a:spLocks noGrp="1"/>
          </p:cNvSpPr>
          <p:nvPr>
            <p:ph type="pic" sz="quarter" idx="18"/>
          </p:nvPr>
        </p:nvSpPr>
        <p:spPr>
          <a:xfrm>
            <a:off x="707955" y="2547315"/>
            <a:ext cx="2062540" cy="2322482"/>
          </a:xfrm>
          <a:blipFill>
            <a:blip r:embed="rId3"/>
            <a:stretch>
              <a:fillRect/>
            </a:stretch>
          </a:blipFill>
        </p:spPr>
        <p:txBody>
          <a:bodyPr/>
          <a:lstStyle>
            <a:lvl1pPr>
              <a:defRPr>
                <a:solidFill>
                  <a:schemeClr val="bg1"/>
                </a:solidFill>
              </a:defRPr>
            </a:lvl1pPr>
          </a:lstStyle>
          <a:p>
            <a:endParaRPr lang="ru-RU" dirty="0"/>
          </a:p>
        </p:txBody>
      </p:sp>
      <p:sp>
        <p:nvSpPr>
          <p:cNvPr id="11" name="Рисунок 3">
            <a:extLst>
              <a:ext uri="{FF2B5EF4-FFF2-40B4-BE49-F238E27FC236}">
                <a16:creationId xmlns:a16="http://schemas.microsoft.com/office/drawing/2014/main" id="{CB79C6F3-E265-5345-883B-6D80B9FBFC3A}"/>
              </a:ext>
            </a:extLst>
          </p:cNvPr>
          <p:cNvSpPr>
            <a:spLocks noGrp="1"/>
          </p:cNvSpPr>
          <p:nvPr>
            <p:ph type="pic" sz="quarter" idx="19"/>
          </p:nvPr>
        </p:nvSpPr>
        <p:spPr>
          <a:xfrm>
            <a:off x="5935048" y="2547315"/>
            <a:ext cx="2062540" cy="2322482"/>
          </a:xfrm>
          <a:blipFill>
            <a:blip r:embed="rId3"/>
            <a:stretch>
              <a:fillRect/>
            </a:stretch>
          </a:blipFill>
        </p:spPr>
        <p:txBody>
          <a:bodyPr/>
          <a:lstStyle>
            <a:lvl1pPr>
              <a:defRPr>
                <a:solidFill>
                  <a:schemeClr val="bg1"/>
                </a:solidFill>
              </a:defRPr>
            </a:lvl1pPr>
          </a:lstStyle>
          <a:p>
            <a:endParaRPr lang="ru-RU" dirty="0"/>
          </a:p>
        </p:txBody>
      </p:sp>
    </p:spTree>
    <p:extLst>
      <p:ext uri="{BB962C8B-B14F-4D97-AF65-F5344CB8AC3E}">
        <p14:creationId xmlns:p14="http://schemas.microsoft.com/office/powerpoint/2010/main" val="15169521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Титульный слайд">
    <p:bg>
      <p:bgPr>
        <a:solidFill>
          <a:schemeClr val="bg1"/>
        </a:solidFill>
        <a:effectLst/>
      </p:bgPr>
    </p:bg>
    <p:spTree>
      <p:nvGrpSpPr>
        <p:cNvPr id="1" name=""/>
        <p:cNvGrpSpPr/>
        <p:nvPr/>
      </p:nvGrpSpPr>
      <p:grpSpPr>
        <a:xfrm>
          <a:off x="0" y="0"/>
          <a:ext cx="0" cy="0"/>
          <a:chOff x="0" y="0"/>
          <a:chExt cx="0" cy="0"/>
        </a:xfrm>
      </p:grpSpPr>
      <p:sp>
        <p:nvSpPr>
          <p:cNvPr id="7" name="Rectangle 14">
            <a:extLst>
              <a:ext uri="{FF2B5EF4-FFF2-40B4-BE49-F238E27FC236}">
                <a16:creationId xmlns:a16="http://schemas.microsoft.com/office/drawing/2014/main" id="{39B75B3F-43CD-4F4C-93B3-CF9A0C0AA79C}"/>
              </a:ext>
            </a:extLst>
          </p:cNvPr>
          <p:cNvSpPr/>
          <p:nvPr userDrawn="1"/>
        </p:nvSpPr>
        <p:spPr>
          <a:xfrm>
            <a:off x="0" y="5163542"/>
            <a:ext cx="12192000" cy="45719"/>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pic>
        <p:nvPicPr>
          <p:cNvPr id="10" name="Рисунок 9">
            <a:extLst>
              <a:ext uri="{FF2B5EF4-FFF2-40B4-BE49-F238E27FC236}">
                <a16:creationId xmlns:a16="http://schemas.microsoft.com/office/drawing/2014/main" id="{1C590604-379B-8840-90FF-5F4647DC7954}"/>
              </a:ext>
            </a:extLst>
          </p:cNvPr>
          <p:cNvPicPr>
            <a:picLocks noChangeAspect="1"/>
          </p:cNvPicPr>
          <p:nvPr userDrawn="1"/>
        </p:nvPicPr>
        <p:blipFill>
          <a:blip r:embed="rId2"/>
          <a:stretch>
            <a:fillRect/>
          </a:stretch>
        </p:blipFill>
        <p:spPr>
          <a:xfrm>
            <a:off x="10584492" y="519759"/>
            <a:ext cx="1025375" cy="928077"/>
          </a:xfrm>
          <a:prstGeom prst="rect">
            <a:avLst/>
          </a:prstGeom>
        </p:spPr>
      </p:pic>
      <p:sp>
        <p:nvSpPr>
          <p:cNvPr id="13" name="Title 1">
            <a:extLst>
              <a:ext uri="{FF2B5EF4-FFF2-40B4-BE49-F238E27FC236}">
                <a16:creationId xmlns:a16="http://schemas.microsoft.com/office/drawing/2014/main" id="{682F761D-7628-4042-B47E-90562D5008BA}"/>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КОНТАКТЫ</a:t>
            </a:r>
            <a:endParaRPr lang="en-GB" dirty="0"/>
          </a:p>
        </p:txBody>
      </p:sp>
      <p:sp>
        <p:nvSpPr>
          <p:cNvPr id="16" name="Subtitle 2">
            <a:extLst>
              <a:ext uri="{FF2B5EF4-FFF2-40B4-BE49-F238E27FC236}">
                <a16:creationId xmlns:a16="http://schemas.microsoft.com/office/drawing/2014/main" id="{269608DD-73BF-C94C-9499-879CB63B5C13}"/>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8" name="Рисунок 3">
            <a:extLst>
              <a:ext uri="{FF2B5EF4-FFF2-40B4-BE49-F238E27FC236}">
                <a16:creationId xmlns:a16="http://schemas.microsoft.com/office/drawing/2014/main" id="{DB552A77-D8F6-FE43-A8B4-4924A8B56A3F}"/>
              </a:ext>
            </a:extLst>
          </p:cNvPr>
          <p:cNvSpPr>
            <a:spLocks noGrp="1"/>
          </p:cNvSpPr>
          <p:nvPr>
            <p:ph type="pic" sz="quarter" idx="18"/>
          </p:nvPr>
        </p:nvSpPr>
        <p:spPr>
          <a:xfrm>
            <a:off x="707955" y="2343315"/>
            <a:ext cx="1764726" cy="1987135"/>
          </a:xfrm>
          <a:blipFill>
            <a:blip r:embed="rId3"/>
            <a:stretch>
              <a:fillRect/>
            </a:stretch>
          </a:blipFill>
        </p:spPr>
        <p:txBody>
          <a:bodyPr/>
          <a:lstStyle>
            <a:lvl1pPr>
              <a:defRPr>
                <a:solidFill>
                  <a:schemeClr val="bg1"/>
                </a:solidFill>
              </a:defRPr>
            </a:lvl1pPr>
          </a:lstStyle>
          <a:p>
            <a:endParaRPr lang="ru-RU" dirty="0"/>
          </a:p>
        </p:txBody>
      </p:sp>
      <p:sp>
        <p:nvSpPr>
          <p:cNvPr id="15" name="Рисунок 3">
            <a:extLst>
              <a:ext uri="{FF2B5EF4-FFF2-40B4-BE49-F238E27FC236}">
                <a16:creationId xmlns:a16="http://schemas.microsoft.com/office/drawing/2014/main" id="{6B5ABF29-D9B1-1E40-B213-AFB1EFA7560A}"/>
              </a:ext>
            </a:extLst>
          </p:cNvPr>
          <p:cNvSpPr>
            <a:spLocks noGrp="1"/>
          </p:cNvSpPr>
          <p:nvPr>
            <p:ph type="pic" sz="quarter" idx="19"/>
          </p:nvPr>
        </p:nvSpPr>
        <p:spPr>
          <a:xfrm>
            <a:off x="3369268" y="2343315"/>
            <a:ext cx="1764726" cy="1987135"/>
          </a:xfrm>
          <a:blipFill>
            <a:blip r:embed="rId3"/>
            <a:stretch>
              <a:fillRect/>
            </a:stretch>
          </a:blipFill>
        </p:spPr>
        <p:txBody>
          <a:bodyPr/>
          <a:lstStyle>
            <a:lvl1pPr>
              <a:defRPr>
                <a:solidFill>
                  <a:schemeClr val="bg1"/>
                </a:solidFill>
              </a:defRPr>
            </a:lvl1pPr>
          </a:lstStyle>
          <a:p>
            <a:endParaRPr lang="ru-RU" dirty="0"/>
          </a:p>
        </p:txBody>
      </p:sp>
      <p:sp>
        <p:nvSpPr>
          <p:cNvPr id="17" name="Рисунок 3">
            <a:extLst>
              <a:ext uri="{FF2B5EF4-FFF2-40B4-BE49-F238E27FC236}">
                <a16:creationId xmlns:a16="http://schemas.microsoft.com/office/drawing/2014/main" id="{DCF4C31E-C294-4440-8490-4FC077C5F02A}"/>
              </a:ext>
            </a:extLst>
          </p:cNvPr>
          <p:cNvSpPr>
            <a:spLocks noGrp="1"/>
          </p:cNvSpPr>
          <p:nvPr>
            <p:ph type="pic" sz="quarter" idx="20"/>
          </p:nvPr>
        </p:nvSpPr>
        <p:spPr>
          <a:xfrm>
            <a:off x="6126116" y="2343315"/>
            <a:ext cx="1764726" cy="1987135"/>
          </a:xfrm>
          <a:blipFill>
            <a:blip r:embed="rId3"/>
            <a:stretch>
              <a:fillRect/>
            </a:stretch>
          </a:blipFill>
        </p:spPr>
        <p:txBody>
          <a:bodyPr/>
          <a:lstStyle>
            <a:lvl1pPr>
              <a:defRPr>
                <a:solidFill>
                  <a:schemeClr val="bg1"/>
                </a:solidFill>
              </a:defRPr>
            </a:lvl1pPr>
          </a:lstStyle>
          <a:p>
            <a:endParaRPr lang="ru-RU" dirty="0"/>
          </a:p>
        </p:txBody>
      </p:sp>
      <p:sp>
        <p:nvSpPr>
          <p:cNvPr id="19" name="Рисунок 3">
            <a:extLst>
              <a:ext uri="{FF2B5EF4-FFF2-40B4-BE49-F238E27FC236}">
                <a16:creationId xmlns:a16="http://schemas.microsoft.com/office/drawing/2014/main" id="{D5721777-31C2-FF45-AFDB-2EE2001A4CE2}"/>
              </a:ext>
            </a:extLst>
          </p:cNvPr>
          <p:cNvSpPr>
            <a:spLocks noGrp="1"/>
          </p:cNvSpPr>
          <p:nvPr>
            <p:ph type="pic" sz="quarter" idx="21"/>
          </p:nvPr>
        </p:nvSpPr>
        <p:spPr>
          <a:xfrm>
            <a:off x="8746486" y="2343315"/>
            <a:ext cx="1764726" cy="1987135"/>
          </a:xfrm>
          <a:blipFill>
            <a:blip r:embed="rId3"/>
            <a:stretch>
              <a:fillRect/>
            </a:stretch>
          </a:blipFill>
        </p:spPr>
        <p:txBody>
          <a:bodyPr/>
          <a:lstStyle>
            <a:lvl1pPr>
              <a:defRPr>
                <a:solidFill>
                  <a:schemeClr val="bg1"/>
                </a:solidFill>
              </a:defRPr>
            </a:lvl1pPr>
          </a:lstStyle>
          <a:p>
            <a:endParaRPr lang="ru-RU" dirty="0"/>
          </a:p>
        </p:txBody>
      </p:sp>
    </p:spTree>
    <p:extLst>
      <p:ext uri="{BB962C8B-B14F-4D97-AF65-F5344CB8AC3E}">
        <p14:creationId xmlns:p14="http://schemas.microsoft.com/office/powerpoint/2010/main" val="40532516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2_Титульный слайд">
    <p:bg>
      <p:bgPr>
        <a:solidFill>
          <a:schemeClr val="bg1"/>
        </a:solidFill>
        <a:effectLst/>
      </p:bgPr>
    </p:bg>
    <p:spTree>
      <p:nvGrpSpPr>
        <p:cNvPr id="1" name=""/>
        <p:cNvGrpSpPr/>
        <p:nvPr/>
      </p:nvGrpSpPr>
      <p:grpSpPr>
        <a:xfrm>
          <a:off x="0" y="0"/>
          <a:ext cx="0" cy="0"/>
          <a:chOff x="0" y="0"/>
          <a:chExt cx="0" cy="0"/>
        </a:xfrm>
      </p:grpSpPr>
      <p:sp>
        <p:nvSpPr>
          <p:cNvPr id="7" name="Rectangle 14">
            <a:extLst>
              <a:ext uri="{FF2B5EF4-FFF2-40B4-BE49-F238E27FC236}">
                <a16:creationId xmlns:a16="http://schemas.microsoft.com/office/drawing/2014/main" id="{39B75B3F-43CD-4F4C-93B3-CF9A0C0AA79C}"/>
              </a:ext>
            </a:extLst>
          </p:cNvPr>
          <p:cNvSpPr/>
          <p:nvPr userDrawn="1"/>
        </p:nvSpPr>
        <p:spPr>
          <a:xfrm>
            <a:off x="0" y="3538135"/>
            <a:ext cx="12192000" cy="80806"/>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Рисунок 9">
            <a:extLst>
              <a:ext uri="{FF2B5EF4-FFF2-40B4-BE49-F238E27FC236}">
                <a16:creationId xmlns:a16="http://schemas.microsoft.com/office/drawing/2014/main" id="{1C590604-379B-8840-90FF-5F4647DC7954}"/>
              </a:ext>
            </a:extLst>
          </p:cNvPr>
          <p:cNvPicPr>
            <a:picLocks noChangeAspect="1"/>
          </p:cNvPicPr>
          <p:nvPr userDrawn="1"/>
        </p:nvPicPr>
        <p:blipFill>
          <a:blip r:embed="rId2"/>
          <a:stretch>
            <a:fillRect/>
          </a:stretch>
        </p:blipFill>
        <p:spPr>
          <a:xfrm>
            <a:off x="5418050" y="1002227"/>
            <a:ext cx="1355895" cy="1227234"/>
          </a:xfrm>
          <a:prstGeom prst="rect">
            <a:avLst/>
          </a:prstGeom>
        </p:spPr>
      </p:pic>
    </p:spTree>
    <p:extLst>
      <p:ext uri="{BB962C8B-B14F-4D97-AF65-F5344CB8AC3E}">
        <p14:creationId xmlns:p14="http://schemas.microsoft.com/office/powerpoint/2010/main" val="14342293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3_Титульный слайд">
    <p:bg>
      <p:bgPr>
        <a:gradFill>
          <a:gsLst>
            <a:gs pos="57000">
              <a:srgbClr val="99CB33"/>
            </a:gs>
            <a:gs pos="0">
              <a:srgbClr val="128657"/>
            </a:gs>
          </a:gsLst>
          <a:lin ang="21594000" scaled="0"/>
        </a:gradFill>
        <a:effectLst/>
      </p:bgPr>
    </p:bg>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C32526DE-1797-8B4D-9D43-41C380473D09}"/>
              </a:ext>
            </a:extLst>
          </p:cNvPr>
          <p:cNvPicPr>
            <a:picLocks noChangeAspect="1"/>
          </p:cNvPicPr>
          <p:nvPr userDrawn="1"/>
        </p:nvPicPr>
        <p:blipFill>
          <a:blip r:embed="rId2"/>
          <a:stretch>
            <a:fillRect/>
          </a:stretch>
        </p:blipFill>
        <p:spPr>
          <a:xfrm>
            <a:off x="5291471" y="866948"/>
            <a:ext cx="1609058" cy="1458209"/>
          </a:xfrm>
          <a:prstGeom prst="rect">
            <a:avLst/>
          </a:prstGeom>
        </p:spPr>
      </p:pic>
    </p:spTree>
    <p:extLst>
      <p:ext uri="{BB962C8B-B14F-4D97-AF65-F5344CB8AC3E}">
        <p14:creationId xmlns:p14="http://schemas.microsoft.com/office/powerpoint/2010/main" val="41692673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4_Титульный слайд">
    <p:bg>
      <p:bgPr>
        <a:gradFill>
          <a:gsLst>
            <a:gs pos="57000">
              <a:srgbClr val="99CB33"/>
            </a:gs>
            <a:gs pos="0">
              <a:srgbClr val="128657"/>
            </a:gs>
          </a:gsLst>
          <a:lin ang="21594000" scaled="0"/>
        </a:gradFill>
        <a:effectLst/>
      </p:bgPr>
    </p:bg>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E3AE9381-AECF-914E-9407-11A0C9AC7763}"/>
              </a:ext>
            </a:extLst>
          </p:cNvPr>
          <p:cNvPicPr>
            <a:picLocks noChangeAspect="1"/>
          </p:cNvPicPr>
          <p:nvPr userDrawn="1"/>
        </p:nvPicPr>
        <p:blipFill>
          <a:blip r:embed="rId2"/>
          <a:stretch>
            <a:fillRect/>
          </a:stretch>
        </p:blipFill>
        <p:spPr>
          <a:xfrm>
            <a:off x="10584492" y="539403"/>
            <a:ext cx="1025375" cy="929246"/>
          </a:xfrm>
          <a:prstGeom prst="rect">
            <a:avLst/>
          </a:prstGeom>
        </p:spPr>
      </p:pic>
      <p:sp>
        <p:nvSpPr>
          <p:cNvPr id="6" name="Номер слайда 5">
            <a:extLst>
              <a:ext uri="{FF2B5EF4-FFF2-40B4-BE49-F238E27FC236}">
                <a16:creationId xmlns:a16="http://schemas.microsoft.com/office/drawing/2014/main" id="{1E2569B1-1E0F-C842-800C-4B4ABC8CFE0E}"/>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p>
        </p:txBody>
      </p:sp>
    </p:spTree>
    <p:extLst>
      <p:ext uri="{BB962C8B-B14F-4D97-AF65-F5344CB8AC3E}">
        <p14:creationId xmlns:p14="http://schemas.microsoft.com/office/powerpoint/2010/main" val="1788215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64DA834A-B606-CD46-A891-03075D570792}"/>
              </a:ext>
            </a:extLst>
          </p:cNvPr>
          <p:cNvSpPr/>
          <p:nvPr userDrawn="1"/>
        </p:nvSpPr>
        <p:spPr>
          <a:xfrm>
            <a:off x="0" y="0"/>
            <a:ext cx="5540188" cy="6858000"/>
          </a:xfrm>
          <a:prstGeom prst="rect">
            <a:avLst/>
          </a:prstGeom>
          <a:gradFill>
            <a:gsLst>
              <a:gs pos="0">
                <a:srgbClr val="128657"/>
              </a:gs>
              <a:gs pos="100000">
                <a:srgbClr val="AED62D"/>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a:extLst>
              <a:ext uri="{FF2B5EF4-FFF2-40B4-BE49-F238E27FC236}">
                <a16:creationId xmlns:a16="http://schemas.microsoft.com/office/drawing/2014/main" id="{717EAF11-51B1-E445-9A02-19110C880078}"/>
              </a:ext>
            </a:extLst>
          </p:cNvPr>
          <p:cNvPicPr>
            <a:picLocks noChangeAspect="1"/>
          </p:cNvPicPr>
          <p:nvPr userDrawn="1"/>
        </p:nvPicPr>
        <p:blipFill>
          <a:blip r:embed="rId2"/>
          <a:stretch>
            <a:fillRect/>
          </a:stretch>
        </p:blipFill>
        <p:spPr>
          <a:xfrm>
            <a:off x="380999" y="368639"/>
            <a:ext cx="1210583" cy="1097090"/>
          </a:xfrm>
          <a:prstGeom prst="rect">
            <a:avLst/>
          </a:prstGeom>
        </p:spPr>
      </p:pic>
      <p:sp>
        <p:nvSpPr>
          <p:cNvPr id="12" name="Title 1">
            <a:extLst>
              <a:ext uri="{FF2B5EF4-FFF2-40B4-BE49-F238E27FC236}">
                <a16:creationId xmlns:a16="http://schemas.microsoft.com/office/drawing/2014/main" id="{8D2095F5-406D-B448-9610-6672F4847FDE}"/>
              </a:ext>
            </a:extLst>
          </p:cNvPr>
          <p:cNvSpPr>
            <a:spLocks noGrp="1"/>
          </p:cNvSpPr>
          <p:nvPr>
            <p:ph type="ctrTitle" hasCustomPrompt="1"/>
          </p:nvPr>
        </p:nvSpPr>
        <p:spPr>
          <a:xfrm>
            <a:off x="1032834" y="3167115"/>
            <a:ext cx="3552613" cy="523770"/>
          </a:xfrm>
        </p:spPr>
        <p:txBody>
          <a:bodyPr anchor="b">
            <a:normAutofit/>
          </a:bodyPr>
          <a:lstStyle>
            <a:lvl1pPr algn="ctr">
              <a:defRPr sz="32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ru-RU" dirty="0"/>
              <a:t>СОДЕРЖАНИЕ</a:t>
            </a:r>
            <a:endParaRPr lang="en-GB" dirty="0"/>
          </a:p>
        </p:txBody>
      </p:sp>
      <p:sp>
        <p:nvSpPr>
          <p:cNvPr id="13" name="Content Placeholder 2">
            <a:extLst>
              <a:ext uri="{FF2B5EF4-FFF2-40B4-BE49-F238E27FC236}">
                <a16:creationId xmlns:a16="http://schemas.microsoft.com/office/drawing/2014/main" id="{5ECCF2CD-5206-EA40-B984-3016469E465B}"/>
              </a:ext>
            </a:extLst>
          </p:cNvPr>
          <p:cNvSpPr>
            <a:spLocks noGrp="1"/>
          </p:cNvSpPr>
          <p:nvPr>
            <p:ph idx="1" hasCustomPrompt="1"/>
          </p:nvPr>
        </p:nvSpPr>
        <p:spPr>
          <a:xfrm>
            <a:off x="7179485" y="903738"/>
            <a:ext cx="4187763" cy="5591192"/>
          </a:xfrm>
        </p:spPr>
        <p:txBody>
          <a:bodyPr>
            <a:normAutofit/>
          </a:bodyPr>
          <a:lstStyle>
            <a:lvl1pPr>
              <a:lnSpc>
                <a:spcPct val="100000"/>
              </a:lnSpc>
              <a:spcBef>
                <a:spcPts val="1200"/>
              </a:spcBef>
              <a:buSzPct val="100000"/>
              <a:buFont typeface="+mj-lt"/>
              <a:buAutoNum type="arabicPeriod"/>
              <a:defRPr sz="1400" b="0">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lvl="0"/>
            <a:r>
              <a:rPr lang="ru-RU" dirty="0"/>
              <a:t> Разделители</a:t>
            </a:r>
          </a:p>
          <a:p>
            <a:pPr lvl="0"/>
            <a:endParaRPr lang="ru-RU" dirty="0"/>
          </a:p>
          <a:p>
            <a:pPr lvl="0"/>
            <a:r>
              <a:rPr lang="ru-RU" dirty="0"/>
              <a:t> Основная текстовая часть</a:t>
            </a:r>
          </a:p>
          <a:p>
            <a:pPr lvl="0"/>
            <a:endParaRPr lang="ru-RU" dirty="0"/>
          </a:p>
          <a:p>
            <a:pPr lvl="0"/>
            <a:r>
              <a:rPr lang="ru-RU" dirty="0"/>
              <a:t> Иконки</a:t>
            </a:r>
          </a:p>
          <a:p>
            <a:pPr lvl="0"/>
            <a:endParaRPr lang="ru-RU" dirty="0"/>
          </a:p>
          <a:p>
            <a:pPr lvl="0"/>
            <a:r>
              <a:rPr lang="ru-RU" dirty="0"/>
              <a:t> Диаграммы</a:t>
            </a:r>
          </a:p>
          <a:p>
            <a:pPr lvl="0"/>
            <a:endParaRPr lang="ru-RU" dirty="0"/>
          </a:p>
          <a:p>
            <a:pPr lvl="0"/>
            <a:r>
              <a:rPr lang="ru-RU" dirty="0"/>
              <a:t> Графики</a:t>
            </a:r>
          </a:p>
          <a:p>
            <a:pPr lvl="0"/>
            <a:endParaRPr lang="ru-RU" dirty="0"/>
          </a:p>
          <a:p>
            <a:pPr lvl="0"/>
            <a:r>
              <a:rPr lang="ru-RU" dirty="0"/>
              <a:t> Таблицы</a:t>
            </a:r>
          </a:p>
          <a:p>
            <a:pPr lvl="0"/>
            <a:endParaRPr lang="ru-RU" dirty="0"/>
          </a:p>
          <a:p>
            <a:pPr lvl="0"/>
            <a:r>
              <a:rPr lang="ru-RU" dirty="0"/>
              <a:t>  </a:t>
            </a:r>
            <a:r>
              <a:rPr lang="ru-RU" dirty="0" err="1"/>
              <a:t>Инфографика</a:t>
            </a:r>
            <a:endParaRPr lang="ru-RU" dirty="0"/>
          </a:p>
          <a:p>
            <a:pPr lvl="0"/>
            <a:endParaRPr lang="ru-RU" dirty="0"/>
          </a:p>
          <a:p>
            <a:pPr lvl="0"/>
            <a:r>
              <a:rPr lang="ru-RU" dirty="0"/>
              <a:t> Шрифты и стандарты оформления </a:t>
            </a:r>
          </a:p>
        </p:txBody>
      </p:sp>
    </p:spTree>
    <p:extLst>
      <p:ext uri="{BB962C8B-B14F-4D97-AF65-F5344CB8AC3E}">
        <p14:creationId xmlns:p14="http://schemas.microsoft.com/office/powerpoint/2010/main" val="3561676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sp>
        <p:nvSpPr>
          <p:cNvPr id="8" name="Рисунок 3">
            <a:extLst>
              <a:ext uri="{FF2B5EF4-FFF2-40B4-BE49-F238E27FC236}">
                <a16:creationId xmlns:a16="http://schemas.microsoft.com/office/drawing/2014/main" id="{402A3349-10DC-6D44-8FDC-9F5182FB1B3C}"/>
              </a:ext>
            </a:extLst>
          </p:cNvPr>
          <p:cNvSpPr>
            <a:spLocks noGrp="1"/>
          </p:cNvSpPr>
          <p:nvPr>
            <p:ph type="pic" sz="quarter" idx="11"/>
          </p:nvPr>
        </p:nvSpPr>
        <p:spPr>
          <a:xfrm>
            <a:off x="7054442" y="0"/>
            <a:ext cx="5137558" cy="6861175"/>
          </a:xfrm>
          <a:blipFill dpi="0" rotWithShape="0">
            <a:blip r:embed="rId2"/>
            <a:srcRect/>
            <a:stretch>
              <a:fillRect/>
            </a:stretch>
          </a:blipFill>
        </p:spPr>
      </p:sp>
      <p:sp>
        <p:nvSpPr>
          <p:cNvPr id="7" name="Прямоугольник 6">
            <a:extLst>
              <a:ext uri="{FF2B5EF4-FFF2-40B4-BE49-F238E27FC236}">
                <a16:creationId xmlns:a16="http://schemas.microsoft.com/office/drawing/2014/main" id="{64DA834A-B606-CD46-A891-03075D570792}"/>
              </a:ext>
            </a:extLst>
          </p:cNvPr>
          <p:cNvSpPr/>
          <p:nvPr userDrawn="1"/>
        </p:nvSpPr>
        <p:spPr>
          <a:xfrm>
            <a:off x="-5264" y="-3924"/>
            <a:ext cx="7059706" cy="2368301"/>
          </a:xfrm>
          <a:prstGeom prst="rect">
            <a:avLst/>
          </a:prstGeom>
          <a:gradFill>
            <a:gsLst>
              <a:gs pos="0">
                <a:srgbClr val="128657"/>
              </a:gs>
              <a:gs pos="100000">
                <a:srgbClr val="D2E824"/>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a:extLst>
              <a:ext uri="{FF2B5EF4-FFF2-40B4-BE49-F238E27FC236}">
                <a16:creationId xmlns:a16="http://schemas.microsoft.com/office/drawing/2014/main" id="{717EAF11-51B1-E445-9A02-19110C880078}"/>
              </a:ext>
            </a:extLst>
          </p:cNvPr>
          <p:cNvPicPr>
            <a:picLocks noChangeAspect="1"/>
          </p:cNvPicPr>
          <p:nvPr userDrawn="1"/>
        </p:nvPicPr>
        <p:blipFill>
          <a:blip r:embed="rId3"/>
          <a:stretch>
            <a:fillRect/>
          </a:stretch>
        </p:blipFill>
        <p:spPr>
          <a:xfrm>
            <a:off x="620664" y="531199"/>
            <a:ext cx="1129139" cy="1023281"/>
          </a:xfrm>
          <a:prstGeom prst="rect">
            <a:avLst/>
          </a:prstGeom>
        </p:spPr>
      </p:pic>
      <p:sp>
        <p:nvSpPr>
          <p:cNvPr id="12" name="Title 1">
            <a:extLst>
              <a:ext uri="{FF2B5EF4-FFF2-40B4-BE49-F238E27FC236}">
                <a16:creationId xmlns:a16="http://schemas.microsoft.com/office/drawing/2014/main" id="{8D2095F5-406D-B448-9610-6672F4847FDE}"/>
              </a:ext>
            </a:extLst>
          </p:cNvPr>
          <p:cNvSpPr>
            <a:spLocks noGrp="1"/>
          </p:cNvSpPr>
          <p:nvPr>
            <p:ph type="ctrTitle" hasCustomPrompt="1"/>
          </p:nvPr>
        </p:nvSpPr>
        <p:spPr>
          <a:xfrm>
            <a:off x="2136066" y="815718"/>
            <a:ext cx="3552613" cy="523770"/>
          </a:xfrm>
        </p:spPr>
        <p:txBody>
          <a:bodyPr anchor="b">
            <a:normAutofit/>
          </a:bodyPr>
          <a:lstStyle>
            <a:lvl1pPr algn="ctr">
              <a:defRPr sz="32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ru-RU" dirty="0"/>
              <a:t>СОДЕРЖАНИЕ</a:t>
            </a:r>
            <a:endParaRPr lang="en-GB" dirty="0"/>
          </a:p>
        </p:txBody>
      </p:sp>
      <p:sp>
        <p:nvSpPr>
          <p:cNvPr id="9" name="Title 1">
            <a:extLst>
              <a:ext uri="{FF2B5EF4-FFF2-40B4-BE49-F238E27FC236}">
                <a16:creationId xmlns:a16="http://schemas.microsoft.com/office/drawing/2014/main" id="{5EE52C31-D087-794E-8FD0-E2FC62CEA9E1}"/>
              </a:ext>
            </a:extLst>
          </p:cNvPr>
          <p:cNvSpPr txBox="1">
            <a:spLocks/>
          </p:cNvSpPr>
          <p:nvPr userDrawn="1"/>
        </p:nvSpPr>
        <p:spPr>
          <a:xfrm>
            <a:off x="1185234" y="3319515"/>
            <a:ext cx="3552613" cy="52377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3200" b="1" kern="1200">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ru-RU"/>
              <a:t>СОДЕРЖАНИЕ</a:t>
            </a:r>
            <a:endParaRPr lang="en-GB" dirty="0"/>
          </a:p>
        </p:txBody>
      </p:sp>
      <p:sp>
        <p:nvSpPr>
          <p:cNvPr id="11" name="Content Placeholder 2">
            <a:extLst>
              <a:ext uri="{FF2B5EF4-FFF2-40B4-BE49-F238E27FC236}">
                <a16:creationId xmlns:a16="http://schemas.microsoft.com/office/drawing/2014/main" id="{F7647E07-F7E4-A749-9711-1EBC193A1F3F}"/>
              </a:ext>
            </a:extLst>
          </p:cNvPr>
          <p:cNvSpPr>
            <a:spLocks noGrp="1"/>
          </p:cNvSpPr>
          <p:nvPr>
            <p:ph idx="1" hasCustomPrompt="1"/>
          </p:nvPr>
        </p:nvSpPr>
        <p:spPr>
          <a:xfrm>
            <a:off x="620664" y="3225025"/>
            <a:ext cx="4187763" cy="2957412"/>
          </a:xfrm>
        </p:spPr>
        <p:txBody>
          <a:bodyPr numCol="2">
            <a:normAutofit/>
          </a:bodyPr>
          <a:lstStyle>
            <a:lvl1pPr>
              <a:lnSpc>
                <a:spcPct val="100000"/>
              </a:lnSpc>
              <a:spcBef>
                <a:spcPts val="1200"/>
              </a:spcBef>
              <a:buSzPct val="100000"/>
              <a:buFont typeface="+mj-lt"/>
              <a:buAutoNum type="arabicPeriod"/>
              <a:defRPr sz="1400" b="0">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lvl="0"/>
            <a:r>
              <a:rPr lang="ru-RU" dirty="0"/>
              <a:t> Разделители</a:t>
            </a:r>
          </a:p>
          <a:p>
            <a:pPr lvl="0"/>
            <a:endParaRPr lang="ru-RU" dirty="0"/>
          </a:p>
          <a:p>
            <a:pPr lvl="0"/>
            <a:r>
              <a:rPr lang="ru-RU" dirty="0"/>
              <a:t> Основная текстовая часть</a:t>
            </a:r>
          </a:p>
          <a:p>
            <a:pPr lvl="0"/>
            <a:endParaRPr lang="ru-RU" dirty="0"/>
          </a:p>
          <a:p>
            <a:pPr lvl="0"/>
            <a:r>
              <a:rPr lang="ru-RU" dirty="0"/>
              <a:t> Иконки</a:t>
            </a:r>
          </a:p>
          <a:p>
            <a:pPr lvl="0"/>
            <a:endParaRPr lang="ru-RU" dirty="0"/>
          </a:p>
          <a:p>
            <a:pPr lvl="0"/>
            <a:r>
              <a:rPr lang="ru-RU" dirty="0"/>
              <a:t> Диаграммы</a:t>
            </a:r>
          </a:p>
          <a:p>
            <a:pPr lvl="0"/>
            <a:endParaRPr lang="ru-RU" dirty="0"/>
          </a:p>
          <a:p>
            <a:pPr lvl="0"/>
            <a:r>
              <a:rPr lang="ru-RU" dirty="0"/>
              <a:t> Графики</a:t>
            </a:r>
          </a:p>
          <a:p>
            <a:pPr lvl="0"/>
            <a:endParaRPr lang="ru-RU" dirty="0"/>
          </a:p>
          <a:p>
            <a:pPr lvl="0"/>
            <a:r>
              <a:rPr lang="ru-RU" dirty="0"/>
              <a:t> Таблицы</a:t>
            </a:r>
          </a:p>
          <a:p>
            <a:pPr lvl="0"/>
            <a:endParaRPr lang="ru-RU" dirty="0"/>
          </a:p>
          <a:p>
            <a:pPr lvl="0"/>
            <a:r>
              <a:rPr lang="ru-RU" dirty="0"/>
              <a:t>  </a:t>
            </a:r>
            <a:r>
              <a:rPr lang="ru-RU" dirty="0" err="1"/>
              <a:t>Инфографика</a:t>
            </a:r>
            <a:endParaRPr lang="ru-RU" dirty="0"/>
          </a:p>
          <a:p>
            <a:pPr lvl="0"/>
            <a:endParaRPr lang="ru-RU" dirty="0"/>
          </a:p>
          <a:p>
            <a:pPr lvl="0"/>
            <a:r>
              <a:rPr lang="ru-RU" dirty="0"/>
              <a:t> Шрифты и стандарты оформления </a:t>
            </a:r>
          </a:p>
        </p:txBody>
      </p:sp>
    </p:spTree>
    <p:extLst>
      <p:ext uri="{BB962C8B-B14F-4D97-AF65-F5344CB8AC3E}">
        <p14:creationId xmlns:p14="http://schemas.microsoft.com/office/powerpoint/2010/main" val="698063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411B66C0-309F-4945-BA3B-3D4D7F6BE6E3}"/>
              </a:ext>
            </a:extLst>
          </p:cNvPr>
          <p:cNvPicPr>
            <a:picLocks noChangeAspect="1"/>
          </p:cNvPicPr>
          <p:nvPr userDrawn="1"/>
        </p:nvPicPr>
        <p:blipFill>
          <a:blip r:embed="rId2"/>
          <a:stretch>
            <a:fillRect/>
          </a:stretch>
        </p:blipFill>
        <p:spPr>
          <a:xfrm>
            <a:off x="665260" y="66880"/>
            <a:ext cx="11526740" cy="6858000"/>
          </a:xfrm>
          <a:prstGeom prst="rect">
            <a:avLst/>
          </a:prstGeom>
        </p:spPr>
      </p:pic>
      <p:pic>
        <p:nvPicPr>
          <p:cNvPr id="12" name="Рисунок 11">
            <a:extLst>
              <a:ext uri="{FF2B5EF4-FFF2-40B4-BE49-F238E27FC236}">
                <a16:creationId xmlns:a16="http://schemas.microsoft.com/office/drawing/2014/main" id="{1520B7D2-D991-664F-BD28-798D720EE170}"/>
              </a:ext>
            </a:extLst>
          </p:cNvPr>
          <p:cNvPicPr>
            <a:picLocks noChangeAspect="1"/>
          </p:cNvPicPr>
          <p:nvPr userDrawn="1"/>
        </p:nvPicPr>
        <p:blipFill>
          <a:blip r:embed="rId3"/>
          <a:stretch>
            <a:fillRect/>
          </a:stretch>
        </p:blipFill>
        <p:spPr>
          <a:xfrm>
            <a:off x="5395141" y="531199"/>
            <a:ext cx="1401718" cy="1270305"/>
          </a:xfrm>
          <a:prstGeom prst="rect">
            <a:avLst/>
          </a:prstGeom>
        </p:spPr>
      </p:pic>
      <p:pic>
        <p:nvPicPr>
          <p:cNvPr id="4" name="Рисунок 3">
            <a:extLst>
              <a:ext uri="{FF2B5EF4-FFF2-40B4-BE49-F238E27FC236}">
                <a16:creationId xmlns:a16="http://schemas.microsoft.com/office/drawing/2014/main" id="{12F69DBF-456C-4945-A9F8-E9B4C977CBCD}"/>
              </a:ext>
            </a:extLst>
          </p:cNvPr>
          <p:cNvPicPr>
            <a:picLocks noChangeAspect="1"/>
          </p:cNvPicPr>
          <p:nvPr userDrawn="1"/>
        </p:nvPicPr>
        <p:blipFill rotWithShape="1">
          <a:blip r:embed="rId4"/>
          <a:srcRect l="250" t="150" r="-530" b="816"/>
          <a:stretch/>
        </p:blipFill>
        <p:spPr>
          <a:xfrm>
            <a:off x="0" y="0"/>
            <a:ext cx="9425354" cy="6858000"/>
          </a:xfrm>
          <a:prstGeom prst="rect">
            <a:avLst/>
          </a:prstGeom>
        </p:spPr>
      </p:pic>
      <p:sp>
        <p:nvSpPr>
          <p:cNvPr id="14" name="Subtitle 2">
            <a:extLst>
              <a:ext uri="{FF2B5EF4-FFF2-40B4-BE49-F238E27FC236}">
                <a16:creationId xmlns:a16="http://schemas.microsoft.com/office/drawing/2014/main" id="{8812BF66-E1D8-1A46-AF7F-783BA80920B0}"/>
              </a:ext>
            </a:extLst>
          </p:cNvPr>
          <p:cNvSpPr>
            <a:spLocks noGrp="1"/>
          </p:cNvSpPr>
          <p:nvPr>
            <p:ph type="subTitle" idx="1" hasCustomPrompt="1"/>
          </p:nvPr>
        </p:nvSpPr>
        <p:spPr>
          <a:xfrm>
            <a:off x="6291628" y="3244508"/>
            <a:ext cx="4903556" cy="415112"/>
          </a:xfrm>
        </p:spPr>
        <p:txBody>
          <a:bodyPr>
            <a:normAutofit/>
          </a:bodyPr>
          <a:lstStyle>
            <a:lvl1pPr marL="0" indent="0" algn="l">
              <a:buNone/>
              <a:defRPr sz="16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3" name="Title 1">
            <a:extLst>
              <a:ext uri="{FF2B5EF4-FFF2-40B4-BE49-F238E27FC236}">
                <a16:creationId xmlns:a16="http://schemas.microsoft.com/office/drawing/2014/main" id="{517022B4-C5A0-5B48-8EA1-890770F3DBE8}"/>
              </a:ext>
            </a:extLst>
          </p:cNvPr>
          <p:cNvSpPr>
            <a:spLocks noGrp="1"/>
          </p:cNvSpPr>
          <p:nvPr>
            <p:ph type="ctrTitle" hasCustomPrompt="1"/>
          </p:nvPr>
        </p:nvSpPr>
        <p:spPr>
          <a:xfrm>
            <a:off x="6291628" y="2494642"/>
            <a:ext cx="4903556" cy="667908"/>
          </a:xfrm>
        </p:spPr>
        <p:txBody>
          <a:bodyPr anchor="b">
            <a:normAutofit/>
          </a:bodyPr>
          <a:lstStyle>
            <a:lvl1pPr algn="l">
              <a:defRPr sz="3200" b="1">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stStyle>
          <a:p>
            <a:r>
              <a:rPr lang="ru-RU" dirty="0"/>
              <a:t>НАЗВАНИЕ РАЗДЕЛА</a:t>
            </a:r>
            <a:endParaRPr lang="en-GB" dirty="0"/>
          </a:p>
        </p:txBody>
      </p:sp>
      <p:pic>
        <p:nvPicPr>
          <p:cNvPr id="8" name="Рисунок 7">
            <a:extLst>
              <a:ext uri="{FF2B5EF4-FFF2-40B4-BE49-F238E27FC236}">
                <a16:creationId xmlns:a16="http://schemas.microsoft.com/office/drawing/2014/main" id="{1A9DD23B-EE45-E84A-9EDE-25AF10DC2CFF}"/>
              </a:ext>
            </a:extLst>
          </p:cNvPr>
          <p:cNvPicPr>
            <a:picLocks noChangeAspect="1"/>
          </p:cNvPicPr>
          <p:nvPr userDrawn="1"/>
        </p:nvPicPr>
        <p:blipFill>
          <a:blip r:embed="rId3"/>
          <a:stretch>
            <a:fillRect/>
          </a:stretch>
        </p:blipFill>
        <p:spPr>
          <a:xfrm>
            <a:off x="380999" y="531199"/>
            <a:ext cx="1129139" cy="1023281"/>
          </a:xfrm>
          <a:prstGeom prst="rect">
            <a:avLst/>
          </a:prstGeom>
        </p:spPr>
      </p:pic>
      <p:sp>
        <p:nvSpPr>
          <p:cNvPr id="7" name="Овал 6">
            <a:extLst>
              <a:ext uri="{FF2B5EF4-FFF2-40B4-BE49-F238E27FC236}">
                <a16:creationId xmlns:a16="http://schemas.microsoft.com/office/drawing/2014/main" id="{77CA2F46-0369-0D4B-8240-3DCF20BFA13D}"/>
              </a:ext>
            </a:extLst>
          </p:cNvPr>
          <p:cNvSpPr/>
          <p:nvPr userDrawn="1"/>
        </p:nvSpPr>
        <p:spPr>
          <a:xfrm>
            <a:off x="4073438" y="2135712"/>
            <a:ext cx="1719977" cy="1719977"/>
          </a:xfrm>
          <a:prstGeom prst="ellipse">
            <a:avLst/>
          </a:prstGeom>
          <a:gradFill>
            <a:gsLst>
              <a:gs pos="100000">
                <a:srgbClr val="AAD32F"/>
              </a:gs>
              <a:gs pos="0">
                <a:srgbClr val="128657"/>
              </a:gs>
            </a:gsLst>
            <a:lin ang="9600000" scaled="0"/>
          </a:gra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05253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Титульный слайд">
    <p:spTree>
      <p:nvGrpSpPr>
        <p:cNvPr id="1" name=""/>
        <p:cNvGrpSpPr/>
        <p:nvPr/>
      </p:nvGrpSpPr>
      <p:grpSpPr>
        <a:xfrm>
          <a:off x="0" y="0"/>
          <a:ext cx="0" cy="0"/>
          <a:chOff x="0" y="0"/>
          <a:chExt cx="0" cy="0"/>
        </a:xfrm>
      </p:grpSpPr>
      <p:sp>
        <p:nvSpPr>
          <p:cNvPr id="4" name="Рисунок 3">
            <a:extLst>
              <a:ext uri="{FF2B5EF4-FFF2-40B4-BE49-F238E27FC236}">
                <a16:creationId xmlns:a16="http://schemas.microsoft.com/office/drawing/2014/main" id="{CDB0BE5B-12F1-524B-99C2-283391F2506C}"/>
              </a:ext>
            </a:extLst>
          </p:cNvPr>
          <p:cNvSpPr>
            <a:spLocks noGrp="1"/>
          </p:cNvSpPr>
          <p:nvPr>
            <p:ph type="pic" sz="quarter" idx="10"/>
          </p:nvPr>
        </p:nvSpPr>
        <p:spPr>
          <a:xfrm>
            <a:off x="6301047" y="2392472"/>
            <a:ext cx="4283445" cy="3236762"/>
          </a:xfrm>
          <a:blipFill>
            <a:blip r:embed="rId2"/>
            <a:stretch>
              <a:fillRect/>
            </a:stretch>
          </a:blipFill>
        </p:spPr>
        <p:txBody>
          <a:bodyPr/>
          <a:lstStyle/>
          <a:p>
            <a:endParaRPr lang="ru-RU" dirty="0"/>
          </a:p>
        </p:txBody>
      </p:sp>
      <p:pic>
        <p:nvPicPr>
          <p:cNvPr id="2" name="Рисунок 1">
            <a:extLst>
              <a:ext uri="{FF2B5EF4-FFF2-40B4-BE49-F238E27FC236}">
                <a16:creationId xmlns:a16="http://schemas.microsoft.com/office/drawing/2014/main" id="{EE90FB34-826F-E949-AE4A-53DD45AB52D3}"/>
              </a:ext>
            </a:extLst>
          </p:cNvPr>
          <p:cNvPicPr>
            <a:picLocks noChangeAspect="1"/>
          </p:cNvPicPr>
          <p:nvPr userDrawn="1"/>
        </p:nvPicPr>
        <p:blipFill>
          <a:blip r:embed="rId3"/>
          <a:stretch>
            <a:fillRect/>
          </a:stretch>
        </p:blipFill>
        <p:spPr>
          <a:xfrm>
            <a:off x="10584492" y="519759"/>
            <a:ext cx="1025375" cy="928077"/>
          </a:xfrm>
          <a:prstGeom prst="rect">
            <a:avLst/>
          </a:prstGeom>
        </p:spPr>
      </p:pic>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6" name="Rectangle 14">
            <a:extLst>
              <a:ext uri="{FF2B5EF4-FFF2-40B4-BE49-F238E27FC236}">
                <a16:creationId xmlns:a16="http://schemas.microsoft.com/office/drawing/2014/main" id="{6F2578A0-7BA9-9546-B5A2-EE8AAD296D80}"/>
              </a:ext>
            </a:extLst>
          </p:cNvPr>
          <p:cNvSpPr/>
          <p:nvPr userDrawn="1"/>
        </p:nvSpPr>
        <p:spPr>
          <a:xfrm>
            <a:off x="1185233" y="2392471"/>
            <a:ext cx="5115814" cy="3236763"/>
          </a:xfrm>
          <a:prstGeom prst="rect">
            <a:avLst/>
          </a:prstGeom>
          <a:gradFill>
            <a:gsLst>
              <a:gs pos="100000">
                <a:srgbClr val="79BA3C"/>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Content Placeholder 2">
            <a:extLst>
              <a:ext uri="{FF2B5EF4-FFF2-40B4-BE49-F238E27FC236}">
                <a16:creationId xmlns:a16="http://schemas.microsoft.com/office/drawing/2014/main" id="{F7647E07-F7E4-A749-9711-1EBC193A1F3F}"/>
              </a:ext>
            </a:extLst>
          </p:cNvPr>
          <p:cNvSpPr>
            <a:spLocks noGrp="1"/>
          </p:cNvSpPr>
          <p:nvPr>
            <p:ph idx="1" hasCustomPrompt="1"/>
          </p:nvPr>
        </p:nvSpPr>
        <p:spPr>
          <a:xfrm>
            <a:off x="1654806" y="2864849"/>
            <a:ext cx="4122886" cy="2387109"/>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0" marR="0" lvl="0" indent="0" algn="l" defTabSz="914400" rtl="0" eaLnBrk="1" fontAlgn="auto" latinLnBrk="0" hangingPunct="1">
              <a:lnSpc>
                <a:spcPct val="100000"/>
              </a:lnSpc>
              <a:spcBef>
                <a:spcPts val="1200"/>
              </a:spcBef>
              <a:spcAft>
                <a:spcPts val="0"/>
              </a:spcAft>
              <a:buClrTx/>
              <a:buSzPct val="100000"/>
              <a:buFont typeface="+mj-lt"/>
              <a:buNone/>
              <a:tabLst/>
              <a:defRPr/>
            </a:pPr>
            <a:r>
              <a:rPr lang="ru-RU" dirty="0"/>
              <a:t>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a:t>
            </a:r>
            <a:r>
              <a:rPr lang="ru-RU" dirty="0" err="1"/>
              <a:t>ТекстТекст</a:t>
            </a:r>
            <a:r>
              <a:rPr lang="ru-RU" dirty="0"/>
              <a:t>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 Текст</a:t>
            </a:r>
          </a:p>
          <a:p>
            <a:pPr marL="0" marR="0" lvl="0" indent="0" algn="l" defTabSz="914400" rtl="0" eaLnBrk="1" fontAlgn="auto" latinLnBrk="0" hangingPunct="1">
              <a:lnSpc>
                <a:spcPct val="100000"/>
              </a:lnSpc>
              <a:spcBef>
                <a:spcPts val="1200"/>
              </a:spcBef>
              <a:spcAft>
                <a:spcPts val="0"/>
              </a:spcAft>
              <a:buClrTx/>
              <a:buSzPct val="100000"/>
              <a:buFont typeface="+mj-lt"/>
              <a:buNone/>
              <a:tabLst/>
              <a:defRPr/>
            </a:pPr>
            <a:endParaRPr lang="ru-RU" dirty="0"/>
          </a:p>
        </p:txBody>
      </p:sp>
      <p:sp>
        <p:nvSpPr>
          <p:cNvPr id="19" name="Номер слайда 5">
            <a:extLst>
              <a:ext uri="{FF2B5EF4-FFF2-40B4-BE49-F238E27FC236}">
                <a16:creationId xmlns:a16="http://schemas.microsoft.com/office/drawing/2014/main" id="{EA796C02-064F-B848-A255-CD24C8A583D1}"/>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Tree>
    <p:extLst>
      <p:ext uri="{BB962C8B-B14F-4D97-AF65-F5344CB8AC3E}">
        <p14:creationId xmlns:p14="http://schemas.microsoft.com/office/powerpoint/2010/main" val="98548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Титульный слайд">
    <p:spTree>
      <p:nvGrpSpPr>
        <p:cNvPr id="1" name=""/>
        <p:cNvGrpSpPr/>
        <p:nvPr/>
      </p:nvGrpSpPr>
      <p:grpSpPr>
        <a:xfrm>
          <a:off x="0" y="0"/>
          <a:ext cx="0" cy="0"/>
          <a:chOff x="0" y="0"/>
          <a:chExt cx="0" cy="0"/>
        </a:xfrm>
      </p:grpSpPr>
      <p:sp>
        <p:nvSpPr>
          <p:cNvPr id="16" name="Rectangle 14">
            <a:extLst>
              <a:ext uri="{FF2B5EF4-FFF2-40B4-BE49-F238E27FC236}">
                <a16:creationId xmlns:a16="http://schemas.microsoft.com/office/drawing/2014/main" id="{6F2578A0-7BA9-9546-B5A2-EE8AAD296D80}"/>
              </a:ext>
            </a:extLst>
          </p:cNvPr>
          <p:cNvSpPr/>
          <p:nvPr userDrawn="1"/>
        </p:nvSpPr>
        <p:spPr>
          <a:xfrm>
            <a:off x="8866667" y="-14821"/>
            <a:ext cx="3325332" cy="6872821"/>
          </a:xfrm>
          <a:prstGeom prst="rect">
            <a:avLst/>
          </a:prstGeom>
          <a:gradFill>
            <a:gsLst>
              <a:gs pos="100000">
                <a:srgbClr val="79BA3C"/>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Рисунок 3">
            <a:extLst>
              <a:ext uri="{FF2B5EF4-FFF2-40B4-BE49-F238E27FC236}">
                <a16:creationId xmlns:a16="http://schemas.microsoft.com/office/drawing/2014/main" id="{CDB0BE5B-12F1-524B-99C2-283391F2506C}"/>
              </a:ext>
            </a:extLst>
          </p:cNvPr>
          <p:cNvSpPr>
            <a:spLocks noGrp="1"/>
          </p:cNvSpPr>
          <p:nvPr>
            <p:ph type="pic" sz="quarter" idx="10"/>
          </p:nvPr>
        </p:nvSpPr>
        <p:spPr>
          <a:xfrm>
            <a:off x="6254972" y="2392472"/>
            <a:ext cx="4942418" cy="3236762"/>
          </a:xfrm>
          <a:blipFill>
            <a:blip r:embed="rId2"/>
            <a:stretch>
              <a:fillRect/>
            </a:stretch>
          </a:blipFill>
        </p:spPr>
        <p:txBody>
          <a:bodyPr/>
          <a:lstStyle/>
          <a:p>
            <a:endParaRPr lang="ru-RU" dirty="0"/>
          </a:p>
        </p:txBody>
      </p:sp>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pic>
        <p:nvPicPr>
          <p:cNvPr id="10" name="Рисунок 9">
            <a:extLst>
              <a:ext uri="{FF2B5EF4-FFF2-40B4-BE49-F238E27FC236}">
                <a16:creationId xmlns:a16="http://schemas.microsoft.com/office/drawing/2014/main" id="{C0E32C23-D081-EF47-8A12-C706AABF6B23}"/>
              </a:ext>
            </a:extLst>
          </p:cNvPr>
          <p:cNvPicPr>
            <a:picLocks noChangeAspect="1"/>
          </p:cNvPicPr>
          <p:nvPr userDrawn="1"/>
        </p:nvPicPr>
        <p:blipFill>
          <a:blip r:embed="rId3"/>
          <a:stretch>
            <a:fillRect/>
          </a:stretch>
        </p:blipFill>
        <p:spPr>
          <a:xfrm>
            <a:off x="10584492" y="518590"/>
            <a:ext cx="1025375" cy="929246"/>
          </a:xfrm>
          <a:prstGeom prst="rect">
            <a:avLst/>
          </a:prstGeom>
        </p:spPr>
      </p:pic>
      <p:sp>
        <p:nvSpPr>
          <p:cNvPr id="12" name="Номер слайда 5">
            <a:extLst>
              <a:ext uri="{FF2B5EF4-FFF2-40B4-BE49-F238E27FC236}">
                <a16:creationId xmlns:a16="http://schemas.microsoft.com/office/drawing/2014/main" id="{19134FB4-AAEF-E246-85A7-349508C7F3A0}"/>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9" name="Объект 7">
            <a:extLst>
              <a:ext uri="{FF2B5EF4-FFF2-40B4-BE49-F238E27FC236}">
                <a16:creationId xmlns:a16="http://schemas.microsoft.com/office/drawing/2014/main" id="{3BED0CC4-8DBE-554E-8E44-7931B76AE818}"/>
              </a:ext>
            </a:extLst>
          </p:cNvPr>
          <p:cNvSpPr>
            <a:spLocks noGrp="1"/>
          </p:cNvSpPr>
          <p:nvPr>
            <p:ph idx="1" hasCustomPrompt="1"/>
          </p:nvPr>
        </p:nvSpPr>
        <p:spPr>
          <a:xfrm>
            <a:off x="707954" y="2392473"/>
            <a:ext cx="5069738" cy="3236762"/>
          </a:xfrm>
        </p:spPr>
        <p:txBody>
          <a:bodyPr>
            <a:normAutofit/>
          </a:bodyPr>
          <a:lstStyle>
            <a:lvl1pPr>
              <a:buFont typeface="+mj-lt"/>
              <a:buAutoNum type="arabicPeriod"/>
              <a:defRPr sz="1400">
                <a:latin typeface="Tahoma" panose="020B0604030504040204" pitchFamily="34" charset="0"/>
                <a:ea typeface="Tahoma" panose="020B0604030504040204" pitchFamily="34" charset="0"/>
                <a:cs typeface="Tahoma" panose="020B0604030504040204" pitchFamily="34" charset="0"/>
              </a:defRPr>
            </a:lvl1pPr>
          </a:lstStyle>
          <a:p>
            <a:pPr marL="171450" indent="-171450">
              <a:buSzPct val="200000"/>
              <a:buBlip>
                <a:blip r:embed="rId4"/>
              </a:buBlip>
            </a:pPr>
            <a:r>
              <a:rPr lang="ru-RU" dirty="0"/>
              <a:t>Текст</a:t>
            </a:r>
          </a:p>
          <a:p>
            <a:pPr marL="171450" indent="-171450">
              <a:buSzPct val="200000"/>
              <a:buBlip>
                <a:blip r:embed="rId5"/>
              </a:buBlip>
            </a:pPr>
            <a:r>
              <a:rPr lang="ru-RU" dirty="0"/>
              <a:t>Текст</a:t>
            </a:r>
          </a:p>
          <a:p>
            <a:pPr marL="171450" indent="-171450">
              <a:buSzPct val="200000"/>
              <a:buBlip>
                <a:blip r:embed="rId6"/>
              </a:buBlip>
            </a:pPr>
            <a:r>
              <a:rPr lang="ru-RU" dirty="0"/>
              <a:t>Текст</a:t>
            </a:r>
          </a:p>
        </p:txBody>
      </p:sp>
    </p:spTree>
    <p:extLst>
      <p:ext uri="{BB962C8B-B14F-4D97-AF65-F5344CB8AC3E}">
        <p14:creationId xmlns:p14="http://schemas.microsoft.com/office/powerpoint/2010/main" val="4052112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Титульный слайд">
    <p:spTree>
      <p:nvGrpSpPr>
        <p:cNvPr id="1" name=""/>
        <p:cNvGrpSpPr/>
        <p:nvPr/>
      </p:nvGrpSpPr>
      <p:grpSpPr>
        <a:xfrm>
          <a:off x="0" y="0"/>
          <a:ext cx="0" cy="0"/>
          <a:chOff x="0" y="0"/>
          <a:chExt cx="0" cy="0"/>
        </a:xfrm>
      </p:grpSpPr>
      <p:sp>
        <p:nvSpPr>
          <p:cNvPr id="13" name="Rectangle 14">
            <a:extLst>
              <a:ext uri="{FF2B5EF4-FFF2-40B4-BE49-F238E27FC236}">
                <a16:creationId xmlns:a16="http://schemas.microsoft.com/office/drawing/2014/main" id="{1FB73784-FC43-804E-A278-5D6520E9EAC4}"/>
              </a:ext>
            </a:extLst>
          </p:cNvPr>
          <p:cNvSpPr/>
          <p:nvPr userDrawn="1"/>
        </p:nvSpPr>
        <p:spPr>
          <a:xfrm>
            <a:off x="-1" y="6334230"/>
            <a:ext cx="12191999" cy="523770"/>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1">
            <a:extLst>
              <a:ext uri="{FF2B5EF4-FFF2-40B4-BE49-F238E27FC236}">
                <a16:creationId xmlns:a16="http://schemas.microsoft.com/office/drawing/2014/main" id="{5EE52C31-D087-794E-8FD0-E2FC62CEA9E1}"/>
              </a:ext>
            </a:extLst>
          </p:cNvPr>
          <p:cNvSpPr txBox="1">
            <a:spLocks/>
          </p:cNvSpPr>
          <p:nvPr userDrawn="1"/>
        </p:nvSpPr>
        <p:spPr>
          <a:xfrm>
            <a:off x="1185234" y="3319515"/>
            <a:ext cx="3552613" cy="52377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3200" b="1" kern="1200">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ru-RU"/>
              <a:t>СОДЕРЖАНИЕ</a:t>
            </a:r>
            <a:endParaRPr lang="en-GB" dirty="0"/>
          </a:p>
        </p:txBody>
      </p:sp>
      <p:pic>
        <p:nvPicPr>
          <p:cNvPr id="2" name="Рисунок 1">
            <a:extLst>
              <a:ext uri="{FF2B5EF4-FFF2-40B4-BE49-F238E27FC236}">
                <a16:creationId xmlns:a16="http://schemas.microsoft.com/office/drawing/2014/main" id="{EE90FB34-826F-E949-AE4A-53DD45AB52D3}"/>
              </a:ext>
            </a:extLst>
          </p:cNvPr>
          <p:cNvPicPr>
            <a:picLocks noChangeAspect="1"/>
          </p:cNvPicPr>
          <p:nvPr userDrawn="1"/>
        </p:nvPicPr>
        <p:blipFill>
          <a:blip r:embed="rId2"/>
          <a:stretch>
            <a:fillRect/>
          </a:stretch>
        </p:blipFill>
        <p:spPr>
          <a:xfrm>
            <a:off x="10584492" y="519759"/>
            <a:ext cx="1025375" cy="928077"/>
          </a:xfrm>
          <a:prstGeom prst="rect">
            <a:avLst/>
          </a:prstGeom>
        </p:spPr>
      </p:pic>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10" name="Объект 7">
            <a:extLst>
              <a:ext uri="{FF2B5EF4-FFF2-40B4-BE49-F238E27FC236}">
                <a16:creationId xmlns:a16="http://schemas.microsoft.com/office/drawing/2014/main" id="{97691DE8-511F-7E4C-B374-3A94BDEE2BB0}"/>
              </a:ext>
            </a:extLst>
          </p:cNvPr>
          <p:cNvSpPr>
            <a:spLocks noGrp="1"/>
          </p:cNvSpPr>
          <p:nvPr>
            <p:ph idx="1" hasCustomPrompt="1"/>
          </p:nvPr>
        </p:nvSpPr>
        <p:spPr>
          <a:xfrm>
            <a:off x="707954" y="2197664"/>
            <a:ext cx="5069738" cy="3236762"/>
          </a:xfrm>
        </p:spPr>
        <p:txBody>
          <a:bodyPr>
            <a:normAutofit/>
          </a:bodyPr>
          <a:lstStyle>
            <a:lvl1pPr>
              <a:defRPr sz="1400">
                <a:latin typeface="Tahoma" panose="020B0604030504040204" pitchFamily="34" charset="0"/>
                <a:ea typeface="Tahoma" panose="020B0604030504040204" pitchFamily="34" charset="0"/>
                <a:cs typeface="Tahoma" panose="020B0604030504040204" pitchFamily="34" charset="0"/>
              </a:defRPr>
            </a:lvl1pPr>
          </a:lstStyle>
          <a:p>
            <a:pPr marL="171450" indent="-171450">
              <a:buSzPct val="200000"/>
              <a:buBlip>
                <a:blip r:embed="rId3"/>
              </a:buBlip>
            </a:pPr>
            <a:r>
              <a:rPr lang="ru-RU" dirty="0"/>
              <a:t>Текст</a:t>
            </a:r>
          </a:p>
          <a:p>
            <a:pPr marL="171450" indent="-171450">
              <a:buSzPct val="200000"/>
              <a:buBlip>
                <a:blip r:embed="rId4"/>
              </a:buBlip>
            </a:pPr>
            <a:r>
              <a:rPr lang="ru-RU" dirty="0"/>
              <a:t>Текст</a:t>
            </a:r>
          </a:p>
          <a:p>
            <a:pPr marL="171450" indent="-171450">
              <a:buSzPct val="200000"/>
              <a:buBlip>
                <a:blip r:embed="rId5"/>
              </a:buBlip>
            </a:pPr>
            <a:r>
              <a:rPr lang="ru-RU" dirty="0"/>
              <a:t>Текст</a:t>
            </a:r>
          </a:p>
        </p:txBody>
      </p:sp>
      <p:sp>
        <p:nvSpPr>
          <p:cNvPr id="11" name="Объект 7">
            <a:extLst>
              <a:ext uri="{FF2B5EF4-FFF2-40B4-BE49-F238E27FC236}">
                <a16:creationId xmlns:a16="http://schemas.microsoft.com/office/drawing/2014/main" id="{50163339-B452-EE40-99DF-5F8D23F39D7D}"/>
              </a:ext>
            </a:extLst>
          </p:cNvPr>
          <p:cNvSpPr>
            <a:spLocks noGrp="1"/>
          </p:cNvSpPr>
          <p:nvPr>
            <p:ph idx="14" hasCustomPrompt="1"/>
          </p:nvPr>
        </p:nvSpPr>
        <p:spPr>
          <a:xfrm>
            <a:off x="5937028" y="2197664"/>
            <a:ext cx="5069738" cy="3236762"/>
          </a:xfrm>
        </p:spPr>
        <p:txBody>
          <a:bodyPr>
            <a:normAutofit/>
          </a:bodyPr>
          <a:lstStyle>
            <a:lvl1pPr>
              <a:defRPr sz="1400">
                <a:latin typeface="Tahoma" panose="020B0604030504040204" pitchFamily="34" charset="0"/>
                <a:ea typeface="Tahoma" panose="020B0604030504040204" pitchFamily="34" charset="0"/>
                <a:cs typeface="Tahoma" panose="020B0604030504040204" pitchFamily="34" charset="0"/>
              </a:defRPr>
            </a:lvl1pPr>
          </a:lstStyle>
          <a:p>
            <a:pPr marL="171450" indent="-171450">
              <a:buSzPct val="200000"/>
              <a:buBlip>
                <a:blip r:embed="rId3"/>
              </a:buBlip>
            </a:pPr>
            <a:r>
              <a:rPr lang="ru-RU" dirty="0"/>
              <a:t>Текст</a:t>
            </a:r>
          </a:p>
          <a:p>
            <a:pPr marL="171450" indent="-171450">
              <a:buSzPct val="200000"/>
              <a:buBlip>
                <a:blip r:embed="rId4"/>
              </a:buBlip>
            </a:pPr>
            <a:r>
              <a:rPr lang="ru-RU" dirty="0"/>
              <a:t>Текст</a:t>
            </a:r>
          </a:p>
          <a:p>
            <a:pPr marL="171450" indent="-171450">
              <a:buSzPct val="200000"/>
              <a:buBlip>
                <a:blip r:embed="rId5"/>
              </a:buBlip>
            </a:pPr>
            <a:r>
              <a:rPr lang="ru-RU" dirty="0"/>
              <a:t>Текст</a:t>
            </a:r>
          </a:p>
        </p:txBody>
      </p:sp>
    </p:spTree>
    <p:extLst>
      <p:ext uri="{BB962C8B-B14F-4D97-AF65-F5344CB8AC3E}">
        <p14:creationId xmlns:p14="http://schemas.microsoft.com/office/powerpoint/2010/main" val="2084943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Титульный слайд">
    <p:spTree>
      <p:nvGrpSpPr>
        <p:cNvPr id="1" name=""/>
        <p:cNvGrpSpPr/>
        <p:nvPr/>
      </p:nvGrpSpPr>
      <p:grpSpPr>
        <a:xfrm>
          <a:off x="0" y="0"/>
          <a:ext cx="0" cy="0"/>
          <a:chOff x="0" y="0"/>
          <a:chExt cx="0" cy="0"/>
        </a:xfrm>
      </p:grpSpPr>
      <p:sp>
        <p:nvSpPr>
          <p:cNvPr id="13" name="Rectangle 14">
            <a:extLst>
              <a:ext uri="{FF2B5EF4-FFF2-40B4-BE49-F238E27FC236}">
                <a16:creationId xmlns:a16="http://schemas.microsoft.com/office/drawing/2014/main" id="{1FB73784-FC43-804E-A278-5D6520E9EAC4}"/>
              </a:ext>
            </a:extLst>
          </p:cNvPr>
          <p:cNvSpPr/>
          <p:nvPr userDrawn="1"/>
        </p:nvSpPr>
        <p:spPr>
          <a:xfrm>
            <a:off x="-1" y="6334230"/>
            <a:ext cx="12191999" cy="523770"/>
          </a:xfrm>
          <a:prstGeom prst="rect">
            <a:avLst/>
          </a:prstGeom>
          <a:gradFill>
            <a:gsLst>
              <a:gs pos="57000">
                <a:srgbClr val="99CB33"/>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Рисунок 1">
            <a:extLst>
              <a:ext uri="{FF2B5EF4-FFF2-40B4-BE49-F238E27FC236}">
                <a16:creationId xmlns:a16="http://schemas.microsoft.com/office/drawing/2014/main" id="{EE90FB34-826F-E949-AE4A-53DD45AB52D3}"/>
              </a:ext>
            </a:extLst>
          </p:cNvPr>
          <p:cNvPicPr>
            <a:picLocks noChangeAspect="1"/>
          </p:cNvPicPr>
          <p:nvPr userDrawn="1"/>
        </p:nvPicPr>
        <p:blipFill>
          <a:blip r:embed="rId2"/>
          <a:stretch>
            <a:fillRect/>
          </a:stretch>
        </p:blipFill>
        <p:spPr>
          <a:xfrm>
            <a:off x="10584492" y="519759"/>
            <a:ext cx="1025375" cy="928077"/>
          </a:xfrm>
          <a:prstGeom prst="rect">
            <a:avLst/>
          </a:prstGeom>
        </p:spPr>
      </p:pic>
      <p:sp>
        <p:nvSpPr>
          <p:cNvPr id="14" name="Title 1">
            <a:extLst>
              <a:ext uri="{FF2B5EF4-FFF2-40B4-BE49-F238E27FC236}">
                <a16:creationId xmlns:a16="http://schemas.microsoft.com/office/drawing/2014/main" id="{F691AD59-D93B-D94E-9A23-433FE902DEE9}"/>
              </a:ext>
            </a:extLst>
          </p:cNvPr>
          <p:cNvSpPr>
            <a:spLocks noGrp="1"/>
          </p:cNvSpPr>
          <p:nvPr>
            <p:ph type="ctrTitle" hasCustomPrompt="1"/>
          </p:nvPr>
        </p:nvSpPr>
        <p:spPr>
          <a:xfrm>
            <a:off x="707954" y="519759"/>
            <a:ext cx="3552613" cy="523770"/>
          </a:xfrm>
        </p:spPr>
        <p:txBody>
          <a:bodyPr anchor="b">
            <a:noAutofit/>
          </a:bodyPr>
          <a:lstStyle>
            <a:lvl1pPr algn="l">
              <a:defRPr sz="3200" b="1">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t>ЗАГОЛОВОК</a:t>
            </a:r>
            <a:endParaRPr lang="en-GB" dirty="0"/>
          </a:p>
        </p:txBody>
      </p:sp>
      <p:sp>
        <p:nvSpPr>
          <p:cNvPr id="15" name="Subtitle 2">
            <a:extLst>
              <a:ext uri="{FF2B5EF4-FFF2-40B4-BE49-F238E27FC236}">
                <a16:creationId xmlns:a16="http://schemas.microsoft.com/office/drawing/2014/main" id="{31F7AF6C-ED6A-3D4A-9AC7-393D8230849C}"/>
              </a:ext>
            </a:extLst>
          </p:cNvPr>
          <p:cNvSpPr>
            <a:spLocks noGrp="1"/>
          </p:cNvSpPr>
          <p:nvPr>
            <p:ph type="subTitle" idx="13" hasCustomPrompt="1"/>
          </p:nvPr>
        </p:nvSpPr>
        <p:spPr>
          <a:xfrm>
            <a:off x="707954" y="1138019"/>
            <a:ext cx="3552613" cy="395381"/>
          </a:xfrm>
        </p:spPr>
        <p:txBody>
          <a:bodyPr>
            <a:noAutofit/>
          </a:bodyPr>
          <a:lstStyle>
            <a:lvl1pPr marL="0" indent="0" algn="l">
              <a:buNone/>
              <a:defRPr sz="20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ПОДЗАГОЛОВОК</a:t>
            </a:r>
            <a:endParaRPr lang="en-GB" dirty="0"/>
          </a:p>
        </p:txBody>
      </p:sp>
      <p:sp>
        <p:nvSpPr>
          <p:cNvPr id="18" name="Номер слайда 5">
            <a:extLst>
              <a:ext uri="{FF2B5EF4-FFF2-40B4-BE49-F238E27FC236}">
                <a16:creationId xmlns:a16="http://schemas.microsoft.com/office/drawing/2014/main" id="{21B40F93-FC7A-554B-8A33-CE8D2525E7FD}"/>
              </a:ext>
            </a:extLst>
          </p:cNvPr>
          <p:cNvSpPr>
            <a:spLocks noGrp="1"/>
          </p:cNvSpPr>
          <p:nvPr>
            <p:ph type="sldNum" sz="quarter" idx="4"/>
          </p:nvPr>
        </p:nvSpPr>
        <p:spPr>
          <a:xfrm>
            <a:off x="8866667" y="6334230"/>
            <a:ext cx="2743200" cy="365125"/>
          </a:xfrm>
          <a:prstGeom prst="rect">
            <a:avLst/>
          </a:prstGeom>
        </p:spPr>
        <p:txBody>
          <a:bodyPr vert="horz" lIns="91440" tIns="45720" rIns="91440" bIns="45720" rtlCol="0" anchor="ctr"/>
          <a:lstStyle>
            <a:lvl1pPr algn="r">
              <a:defRPr sz="14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latin typeface="Tahoma" panose="020B0604030504040204" pitchFamily="34" charset="0"/>
            </a:endParaRPr>
          </a:p>
        </p:txBody>
      </p:sp>
      <p:sp>
        <p:nvSpPr>
          <p:cNvPr id="10" name="Content Placeholder 2">
            <a:extLst>
              <a:ext uri="{FF2B5EF4-FFF2-40B4-BE49-F238E27FC236}">
                <a16:creationId xmlns:a16="http://schemas.microsoft.com/office/drawing/2014/main" id="{0215E82E-54CA-6D47-9EAB-BF4DD6302FF9}"/>
              </a:ext>
            </a:extLst>
          </p:cNvPr>
          <p:cNvSpPr>
            <a:spLocks noGrp="1"/>
          </p:cNvSpPr>
          <p:nvPr>
            <p:ph idx="1" hasCustomPrompt="1"/>
          </p:nvPr>
        </p:nvSpPr>
        <p:spPr>
          <a:xfrm>
            <a:off x="734456" y="2288855"/>
            <a:ext cx="3013085" cy="138373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a:p>
            <a:pPr marL="171450" indent="-171450">
              <a:buSzPct val="200000"/>
              <a:buBlip>
                <a:blip r:embed="rId5"/>
              </a:buBlip>
            </a:pPr>
            <a:r>
              <a:rPr lang="ru-RU" sz="1200" dirty="0"/>
              <a:t>Текст</a:t>
            </a:r>
          </a:p>
        </p:txBody>
      </p:sp>
      <p:sp>
        <p:nvSpPr>
          <p:cNvPr id="17" name="Content Placeholder 2">
            <a:extLst>
              <a:ext uri="{FF2B5EF4-FFF2-40B4-BE49-F238E27FC236}">
                <a16:creationId xmlns:a16="http://schemas.microsoft.com/office/drawing/2014/main" id="{2FC9DAF2-8034-9F49-AD5E-CBCEF25967B3}"/>
              </a:ext>
            </a:extLst>
          </p:cNvPr>
          <p:cNvSpPr>
            <a:spLocks noGrp="1"/>
          </p:cNvSpPr>
          <p:nvPr>
            <p:ph idx="14" hasCustomPrompt="1"/>
          </p:nvPr>
        </p:nvSpPr>
        <p:spPr>
          <a:xfrm>
            <a:off x="734456" y="4212400"/>
            <a:ext cx="3013085" cy="138373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a:p>
            <a:pPr marL="171450" indent="-171450">
              <a:buSzPct val="200000"/>
              <a:buBlip>
                <a:blip r:embed="rId5"/>
              </a:buBlip>
            </a:pPr>
            <a:r>
              <a:rPr lang="ru-RU" sz="1200" dirty="0"/>
              <a:t>Текст</a:t>
            </a:r>
          </a:p>
        </p:txBody>
      </p:sp>
      <p:sp>
        <p:nvSpPr>
          <p:cNvPr id="29" name="Content Placeholder 2">
            <a:extLst>
              <a:ext uri="{FF2B5EF4-FFF2-40B4-BE49-F238E27FC236}">
                <a16:creationId xmlns:a16="http://schemas.microsoft.com/office/drawing/2014/main" id="{CB7FF789-11BF-8940-88F4-44C42C7E5440}"/>
              </a:ext>
            </a:extLst>
          </p:cNvPr>
          <p:cNvSpPr>
            <a:spLocks noGrp="1"/>
          </p:cNvSpPr>
          <p:nvPr>
            <p:ph idx="15" hasCustomPrompt="1"/>
          </p:nvPr>
        </p:nvSpPr>
        <p:spPr>
          <a:xfrm>
            <a:off x="4137223" y="2288855"/>
            <a:ext cx="3013085" cy="138373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a:p>
            <a:pPr marL="171450" indent="-171450">
              <a:buSzPct val="200000"/>
              <a:buBlip>
                <a:blip r:embed="rId5"/>
              </a:buBlip>
            </a:pPr>
            <a:r>
              <a:rPr lang="ru-RU" sz="1200" dirty="0"/>
              <a:t>Текст</a:t>
            </a:r>
          </a:p>
        </p:txBody>
      </p:sp>
      <p:sp>
        <p:nvSpPr>
          <p:cNvPr id="30" name="Content Placeholder 2">
            <a:extLst>
              <a:ext uri="{FF2B5EF4-FFF2-40B4-BE49-F238E27FC236}">
                <a16:creationId xmlns:a16="http://schemas.microsoft.com/office/drawing/2014/main" id="{A4332FCD-89F4-2742-BE80-515A53E5A2DA}"/>
              </a:ext>
            </a:extLst>
          </p:cNvPr>
          <p:cNvSpPr>
            <a:spLocks noGrp="1"/>
          </p:cNvSpPr>
          <p:nvPr>
            <p:ph idx="16" hasCustomPrompt="1"/>
          </p:nvPr>
        </p:nvSpPr>
        <p:spPr>
          <a:xfrm>
            <a:off x="4137223" y="4212400"/>
            <a:ext cx="3013085" cy="138373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a:p>
            <a:pPr marL="171450" indent="-171450">
              <a:buSzPct val="200000"/>
              <a:buBlip>
                <a:blip r:embed="rId5"/>
              </a:buBlip>
            </a:pPr>
            <a:r>
              <a:rPr lang="ru-RU" sz="1200" dirty="0"/>
              <a:t>Текст</a:t>
            </a:r>
          </a:p>
        </p:txBody>
      </p:sp>
      <p:sp>
        <p:nvSpPr>
          <p:cNvPr id="31" name="Content Placeholder 2">
            <a:extLst>
              <a:ext uri="{FF2B5EF4-FFF2-40B4-BE49-F238E27FC236}">
                <a16:creationId xmlns:a16="http://schemas.microsoft.com/office/drawing/2014/main" id="{3A7D8F16-CA35-8F4B-A92D-A61BC163F8CF}"/>
              </a:ext>
            </a:extLst>
          </p:cNvPr>
          <p:cNvSpPr>
            <a:spLocks noGrp="1"/>
          </p:cNvSpPr>
          <p:nvPr>
            <p:ph idx="17" hasCustomPrompt="1"/>
          </p:nvPr>
        </p:nvSpPr>
        <p:spPr>
          <a:xfrm>
            <a:off x="7525000" y="2288855"/>
            <a:ext cx="3013085" cy="138373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a:p>
            <a:pPr marL="171450" indent="-171450">
              <a:buSzPct val="200000"/>
              <a:buBlip>
                <a:blip r:embed="rId5"/>
              </a:buBlip>
            </a:pPr>
            <a:r>
              <a:rPr lang="ru-RU" sz="1200" dirty="0"/>
              <a:t>Текст</a:t>
            </a:r>
          </a:p>
        </p:txBody>
      </p:sp>
      <p:sp>
        <p:nvSpPr>
          <p:cNvPr id="32" name="Content Placeholder 2">
            <a:extLst>
              <a:ext uri="{FF2B5EF4-FFF2-40B4-BE49-F238E27FC236}">
                <a16:creationId xmlns:a16="http://schemas.microsoft.com/office/drawing/2014/main" id="{E077B11E-A1BB-974A-AF06-FBD6FD18D3EC}"/>
              </a:ext>
            </a:extLst>
          </p:cNvPr>
          <p:cNvSpPr>
            <a:spLocks noGrp="1"/>
          </p:cNvSpPr>
          <p:nvPr>
            <p:ph idx="18" hasCustomPrompt="1"/>
          </p:nvPr>
        </p:nvSpPr>
        <p:spPr>
          <a:xfrm>
            <a:off x="7525000" y="4212400"/>
            <a:ext cx="3013085" cy="1383736"/>
          </a:xfrm>
        </p:spPr>
        <p:txBody>
          <a:bodyPr numCol="1">
            <a:noAutofit/>
          </a:bodyPr>
          <a:lstStyle>
            <a:lvl1pPr marL="0" marR="0" indent="0" algn="l" defTabSz="914400" rtl="0" eaLnBrk="1" fontAlgn="auto" latinLnBrk="0" hangingPunct="1">
              <a:lnSpc>
                <a:spcPct val="100000"/>
              </a:lnSpc>
              <a:spcBef>
                <a:spcPts val="1200"/>
              </a:spcBef>
              <a:spcAft>
                <a:spcPts val="0"/>
              </a:spcAft>
              <a:buClrTx/>
              <a:buSzPct val="100000"/>
              <a:buFont typeface="+mj-lt"/>
              <a:buNone/>
              <a:tabLst/>
              <a:defRPr sz="1200" b="0">
                <a:solidFill>
                  <a:schemeClr val="tx1"/>
                </a:solidFill>
                <a:latin typeface="Tahoma" panose="020B0604030504040204" pitchFamily="34" charset="0"/>
                <a:ea typeface="Tahoma" panose="020B0604030504040204" pitchFamily="34" charset="0"/>
                <a:cs typeface="Tahoma" panose="020B0604030504040204" pitchFamily="34" charset="0"/>
              </a:defRPr>
            </a:lvl1pPr>
            <a:lvl2pPr>
              <a:buClr>
                <a:schemeClr val="tx1"/>
              </a:buClr>
              <a:buSzPct val="40000"/>
              <a:buFont typeface="+mj-lt"/>
              <a:buAutoNum type="arabicPeriod"/>
              <a:defRPr/>
            </a:lvl2pPr>
            <a:lvl3pPr>
              <a:buClr>
                <a:schemeClr val="tx1"/>
              </a:buClr>
              <a:buSzPct val="40000"/>
              <a:buFont typeface="+mj-lt"/>
              <a:buAutoNum type="arabicPeriod"/>
              <a:defRPr/>
            </a:lvl3pPr>
            <a:lvl4pPr>
              <a:buClr>
                <a:schemeClr val="tx1"/>
              </a:buClr>
              <a:buSzPct val="40000"/>
              <a:buFont typeface="+mj-lt"/>
              <a:buAutoNum type="arabicPeriod"/>
              <a:defRPr/>
            </a:lvl4pPr>
            <a:lvl5pPr>
              <a:buClr>
                <a:schemeClr val="tx1"/>
              </a:buClr>
              <a:buSzPct val="40000"/>
              <a:buFont typeface="+mj-lt"/>
              <a:buAutoNum type="arabicPeriod"/>
              <a:defRPr/>
            </a:lvl5pPr>
          </a:lstStyle>
          <a:p>
            <a:pPr marL="171450" indent="-171450">
              <a:buSzPct val="200000"/>
              <a:buBlip>
                <a:blip r:embed="rId3"/>
              </a:buBlip>
            </a:pPr>
            <a:r>
              <a:rPr lang="ru-RU" sz="1200" dirty="0"/>
              <a:t>Текст</a:t>
            </a:r>
          </a:p>
          <a:p>
            <a:pPr marL="171450" indent="-171450">
              <a:buSzPct val="200000"/>
              <a:buBlip>
                <a:blip r:embed="rId4"/>
              </a:buBlip>
            </a:pPr>
            <a:r>
              <a:rPr lang="ru-RU" sz="1200" dirty="0"/>
              <a:t>Текст</a:t>
            </a:r>
          </a:p>
          <a:p>
            <a:pPr marL="171450" indent="-171450">
              <a:buSzPct val="200000"/>
              <a:buBlip>
                <a:blip r:embed="rId5"/>
              </a:buBlip>
            </a:pPr>
            <a:r>
              <a:rPr lang="ru-RU" sz="1200" dirty="0"/>
              <a:t>Текст</a:t>
            </a:r>
          </a:p>
        </p:txBody>
      </p:sp>
      <p:sp>
        <p:nvSpPr>
          <p:cNvPr id="3" name="Треугольник 2">
            <a:extLst>
              <a:ext uri="{FF2B5EF4-FFF2-40B4-BE49-F238E27FC236}">
                <a16:creationId xmlns:a16="http://schemas.microsoft.com/office/drawing/2014/main" id="{C27256B8-7954-0B44-AA1F-8D7A2C61E95E}"/>
              </a:ext>
            </a:extLst>
          </p:cNvPr>
          <p:cNvSpPr/>
          <p:nvPr userDrawn="1"/>
        </p:nvSpPr>
        <p:spPr>
          <a:xfrm>
            <a:off x="1710646" y="3774137"/>
            <a:ext cx="1060704" cy="279427"/>
          </a:xfrm>
          <a:prstGeom prst="triangle">
            <a:avLst/>
          </a:prstGeom>
          <a:gradFill>
            <a:gsLst>
              <a:gs pos="99000">
                <a:srgbClr val="FFFF18"/>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Треугольник 32">
            <a:extLst>
              <a:ext uri="{FF2B5EF4-FFF2-40B4-BE49-F238E27FC236}">
                <a16:creationId xmlns:a16="http://schemas.microsoft.com/office/drawing/2014/main" id="{7D1EBA59-400E-F349-8FAB-1E9CB4069EA8}"/>
              </a:ext>
            </a:extLst>
          </p:cNvPr>
          <p:cNvSpPr/>
          <p:nvPr userDrawn="1"/>
        </p:nvSpPr>
        <p:spPr>
          <a:xfrm>
            <a:off x="8516181" y="3774137"/>
            <a:ext cx="1060704" cy="279427"/>
          </a:xfrm>
          <a:prstGeom prst="triangle">
            <a:avLst/>
          </a:prstGeom>
          <a:gradFill>
            <a:gsLst>
              <a:gs pos="99000">
                <a:srgbClr val="FFFF18"/>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Треугольник 33">
            <a:extLst>
              <a:ext uri="{FF2B5EF4-FFF2-40B4-BE49-F238E27FC236}">
                <a16:creationId xmlns:a16="http://schemas.microsoft.com/office/drawing/2014/main" id="{1F119BC6-FC82-7446-B6A6-FA2D7319E243}"/>
              </a:ext>
            </a:extLst>
          </p:cNvPr>
          <p:cNvSpPr/>
          <p:nvPr userDrawn="1"/>
        </p:nvSpPr>
        <p:spPr>
          <a:xfrm rot="10800000">
            <a:off x="5113414" y="3774137"/>
            <a:ext cx="1060704" cy="279427"/>
          </a:xfrm>
          <a:prstGeom prst="triangle">
            <a:avLst/>
          </a:prstGeom>
          <a:gradFill>
            <a:gsLst>
              <a:gs pos="99000">
                <a:srgbClr val="FFFF18"/>
              </a:gs>
              <a:gs pos="0">
                <a:srgbClr val="12865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784165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269429"/>
            <a:ext cx="9571075" cy="792742"/>
          </a:xfrm>
          <a:prstGeom prst="rect">
            <a:avLst/>
          </a:prstGeom>
        </p:spPr>
        <p:txBody>
          <a:bodyPr vert="horz" lIns="91440" tIns="45720" rIns="91440" bIns="45720" rtlCol="0" anchor="b">
            <a:normAutofit/>
          </a:bodyPr>
          <a:lstStyle/>
          <a:p>
            <a:r>
              <a:rPr lang="ru-RU" dirty="0"/>
              <a:t>Образец заголовка</a:t>
            </a:r>
            <a:endParaRPr lang="en-GB" dirty="0"/>
          </a:p>
        </p:txBody>
      </p:sp>
      <p:sp>
        <p:nvSpPr>
          <p:cNvPr id="3" name="Text Placeholder 2"/>
          <p:cNvSpPr>
            <a:spLocks noGrp="1"/>
          </p:cNvSpPr>
          <p:nvPr>
            <p:ph type="body" idx="1"/>
          </p:nvPr>
        </p:nvSpPr>
        <p:spPr>
          <a:xfrm>
            <a:off x="838200" y="1825625"/>
            <a:ext cx="10570634" cy="4351338"/>
          </a:xfrm>
          <a:prstGeom prst="rect">
            <a:avLst/>
          </a:prstGeom>
        </p:spPr>
        <p:txBody>
          <a:bodyPr vert="horz" lIns="91440" tIns="45720" rIns="91440" bIns="45720" rtlCol="0">
            <a:normAutofit/>
          </a:bodyPr>
          <a:lstStyle/>
          <a:p>
            <a:pPr lvl="0"/>
            <a:endParaRPr lang="en-GB"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b"/>
          <a:lstStyle>
            <a:lvl1pPr algn="l">
              <a:defRPr sz="800">
                <a:solidFill>
                  <a:schemeClr val="tx1">
                    <a:tint val="75000"/>
                  </a:schemeClr>
                </a:solidFill>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Номер слайда 5">
            <a:extLst>
              <a:ext uri="{FF2B5EF4-FFF2-40B4-BE49-F238E27FC236}">
                <a16:creationId xmlns:a16="http://schemas.microsoft.com/office/drawing/2014/main" id="{4EC0911D-4570-A544-85B2-96B66A9F83F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a:solidFill>
                  <a:schemeClr val="tx1">
                    <a:tint val="75000"/>
                  </a:schemeClr>
                </a:solidFill>
                <a:latin typeface="Tahoma" panose="020B0604030504040204" pitchFamily="34" charset="0"/>
                <a:ea typeface="Tahoma" panose="020B0604030504040204" pitchFamily="34" charset="0"/>
                <a:cs typeface="Tahoma" panose="020B0604030504040204" pitchFamily="34" charset="0"/>
              </a:defRPr>
            </a:lvl1pPr>
          </a:lstStyle>
          <a:p>
            <a:fld id="{B0188163-258D-2E4D-98B5-149FF054E877}" type="slidenum">
              <a:rPr lang="ru-RU" smtClean="0"/>
              <a:pPr/>
              <a:t>‹#›</a:t>
            </a:fld>
            <a:endParaRPr lang="ru-RU" dirty="0"/>
          </a:p>
        </p:txBody>
      </p:sp>
    </p:spTree>
    <p:extLst>
      <p:ext uri="{BB962C8B-B14F-4D97-AF65-F5344CB8AC3E}">
        <p14:creationId xmlns:p14="http://schemas.microsoft.com/office/powerpoint/2010/main" val="3132549576"/>
      </p:ext>
    </p:extLst>
  </p:cSld>
  <p:clrMap bg1="lt1" tx1="dk1" bg2="lt2" tx2="dk2" accent1="accent1" accent2="accent2" accent3="accent3" accent4="accent4" accent5="accent5" accent6="accent6" hlink="hlink" folHlink="folHlink"/>
  <p:sldLayoutIdLst>
    <p:sldLayoutId id="2147483668" r:id="rId1"/>
    <p:sldLayoutId id="2147483699" r:id="rId2"/>
    <p:sldLayoutId id="2147483649" r:id="rId3"/>
    <p:sldLayoutId id="2147483700" r:id="rId4"/>
    <p:sldLayoutId id="2147483669" r:id="rId5"/>
    <p:sldLayoutId id="2147483701" r:id="rId6"/>
    <p:sldLayoutId id="2147483702" r:id="rId7"/>
    <p:sldLayoutId id="2147483703" r:id="rId8"/>
    <p:sldLayoutId id="2147483704" r:id="rId9"/>
    <p:sldLayoutId id="2147483712" r:id="rId10"/>
    <p:sldLayoutId id="2147483705" r:id="rId11"/>
    <p:sldLayoutId id="2147483706" r:id="rId12"/>
    <p:sldLayoutId id="2147483707" r:id="rId13"/>
    <p:sldLayoutId id="2147483708" r:id="rId14"/>
    <p:sldLayoutId id="2147483709" r:id="rId15"/>
    <p:sldLayoutId id="2147483710" r:id="rId16"/>
    <p:sldLayoutId id="2147483714" r:id="rId17"/>
    <p:sldLayoutId id="2147483715" r:id="rId18"/>
    <p:sldLayoutId id="2147483711" r:id="rId19"/>
    <p:sldLayoutId id="2147483724" r:id="rId20"/>
    <p:sldLayoutId id="2147483713" r:id="rId21"/>
    <p:sldLayoutId id="2147483716" r:id="rId22"/>
    <p:sldLayoutId id="2147483717" r:id="rId23"/>
    <p:sldLayoutId id="2147483718" r:id="rId24"/>
    <p:sldLayoutId id="2147483719" r:id="rId25"/>
    <p:sldLayoutId id="2147483720" r:id="rId26"/>
    <p:sldLayoutId id="2147483721" r:id="rId27"/>
    <p:sldLayoutId id="2147483722" r:id="rId28"/>
    <p:sldLayoutId id="2147483723" r:id="rId29"/>
  </p:sldLayoutIdLst>
  <p:hf hdr="0" dt="0"/>
  <p:txStyles>
    <p:titleStyle>
      <a:lvl1pPr algn="l" defTabSz="914400" rtl="0" eaLnBrk="1" latinLnBrk="0" hangingPunct="1">
        <a:lnSpc>
          <a:spcPct val="90000"/>
        </a:lnSpc>
        <a:spcBef>
          <a:spcPct val="0"/>
        </a:spcBef>
        <a:buNone/>
        <a:defRPr sz="3600" kern="1200">
          <a:solidFill>
            <a:srgbClr val="1A1A1A"/>
          </a:solidFill>
          <a:latin typeface="Tahoma" panose="020B0604030504040204" pitchFamily="34" charset="0"/>
          <a:ea typeface="Tahoma" panose="020B0604030504040204" pitchFamily="34" charset="0"/>
          <a:cs typeface="Tahoma" panose="020B0604030504040204" pitchFamily="34" charset="0"/>
        </a:defRPr>
      </a:lvl1pPr>
    </p:titleStyle>
    <p:bodyStyle>
      <a:lvl1pPr marL="0" indent="0" algn="l" defTabSz="914400" rtl="0" eaLnBrk="1" latinLnBrk="0" hangingPunct="1">
        <a:lnSpc>
          <a:spcPct val="100000"/>
        </a:lnSpc>
        <a:spcBef>
          <a:spcPts val="1200"/>
        </a:spcBef>
        <a:buFontTx/>
        <a:buNone/>
        <a:defRPr sz="1800" kern="1200">
          <a:solidFill>
            <a:srgbClr val="1A1A1A"/>
          </a:solidFill>
          <a:latin typeface="Tahoma" panose="020B0604030504040204" pitchFamily="34" charset="0"/>
          <a:ea typeface="Tahoma" panose="020B0604030504040204" pitchFamily="34" charset="0"/>
          <a:cs typeface="Tahoma" panose="020B0604030504040204" pitchFamily="34" charset="0"/>
        </a:defRPr>
      </a:lvl1pPr>
      <a:lvl2pPr marL="357188" indent="-174625"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2pPr>
      <a:lvl3pPr marL="539750" indent="-182563" algn="l" defTabSz="914400" rtl="0" eaLnBrk="1" latinLnBrk="0" hangingPunct="1">
        <a:lnSpc>
          <a:spcPct val="100000"/>
        </a:lnSpc>
        <a:spcBef>
          <a:spcPts val="0"/>
        </a:spcBef>
        <a:buClr>
          <a:srgbClr val="45D487"/>
        </a:buClr>
        <a:buFont typeface="Arial" panose="020B0604020202020204" pitchFamily="34" charset="0"/>
        <a:buChar char="•"/>
        <a:defRPr sz="1800" kern="1200">
          <a:solidFill>
            <a:srgbClr val="1A1A1A"/>
          </a:solidFill>
          <a:latin typeface="BigCity Grotesque Pro Book" panose="02070503070706040303" pitchFamily="18" charset="-52"/>
          <a:ea typeface="+mn-ea"/>
          <a:cs typeface="+mn-cs"/>
        </a:defRPr>
      </a:lvl3pPr>
      <a:lvl4pPr marL="714375" indent="-163513"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4pPr>
      <a:lvl5pPr marL="896938" indent="-182563" algn="l" defTabSz="914400" rtl="0" eaLnBrk="1" latinLnBrk="0" hangingPunct="1">
        <a:lnSpc>
          <a:spcPct val="100000"/>
        </a:lnSpc>
        <a:spcBef>
          <a:spcPts val="0"/>
        </a:spcBef>
        <a:buClr>
          <a:srgbClr val="45D487"/>
        </a:buClr>
        <a:buFont typeface="Courier New" panose="02070309020205020404" pitchFamily="49" charset="0"/>
        <a:buChar char="o"/>
        <a:defRPr sz="1800" kern="1200">
          <a:solidFill>
            <a:srgbClr val="1A1A1A"/>
          </a:solidFill>
          <a:latin typeface="BigCity Grotesque Pro Book" panose="02070503070706040303" pitchFamily="18" charset="-5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8.xml"/><Relationship Id="rId5" Type="http://schemas.openxmlformats.org/officeDocument/2006/relationships/chart" Target="../charts/chart5.xml"/><Relationship Id="rId4" Type="http://schemas.openxmlformats.org/officeDocument/2006/relationships/chart" Target="../charts/char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image" Target="../media/image29.png"/><Relationship Id="rId1" Type="http://schemas.openxmlformats.org/officeDocument/2006/relationships/slideLayout" Target="../slideLayouts/slideLayout8.xml"/><Relationship Id="rId6" Type="http://schemas.openxmlformats.org/officeDocument/2006/relationships/image" Target="../media/image33.png"/><Relationship Id="rId11" Type="http://schemas.openxmlformats.org/officeDocument/2006/relationships/image" Target="../media/image38.jpe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95836B89-8B67-B64A-8AC1-5F3EB2FA5891}"/>
              </a:ext>
            </a:extLst>
          </p:cNvPr>
          <p:cNvPicPr>
            <a:picLocks noChangeAspect="1"/>
          </p:cNvPicPr>
          <p:nvPr/>
        </p:nvPicPr>
        <p:blipFill rotWithShape="1">
          <a:blip r:embed="rId4"/>
          <a:srcRect t="7872" b="7874"/>
          <a:stretch/>
        </p:blipFill>
        <p:spPr>
          <a:xfrm>
            <a:off x="-1" y="0"/>
            <a:ext cx="12209319" cy="6858000"/>
          </a:xfrm>
          <a:prstGeom prst="rect">
            <a:avLst/>
          </a:prstGeom>
        </p:spPr>
      </p:pic>
      <p:sp>
        <p:nvSpPr>
          <p:cNvPr id="6" name="Заголовок 19">
            <a:extLst>
              <a:ext uri="{FF2B5EF4-FFF2-40B4-BE49-F238E27FC236}">
                <a16:creationId xmlns:a16="http://schemas.microsoft.com/office/drawing/2014/main" id="{7BAA4057-4183-5E46-B79A-31C69519BF4E}"/>
              </a:ext>
            </a:extLst>
          </p:cNvPr>
          <p:cNvSpPr>
            <a:spLocks noGrp="1"/>
          </p:cNvSpPr>
          <p:nvPr>
            <p:ph type="ctrTitle"/>
          </p:nvPr>
        </p:nvSpPr>
        <p:spPr>
          <a:xfrm>
            <a:off x="716208" y="4092697"/>
            <a:ext cx="9144000" cy="939800"/>
          </a:xfrm>
        </p:spPr>
        <p:txBody>
          <a:bodyPr>
            <a:noAutofit/>
          </a:bodyPr>
          <a:lstStyle/>
          <a:p>
            <a:r>
              <a:rPr lang="ru-RU" sz="2800" dirty="0"/>
              <a:t>ИТОГИ РЕАЛИЗАЦИИ ПРАКТИКИ </a:t>
            </a:r>
            <a:br>
              <a:rPr lang="ru-RU" sz="2800" dirty="0"/>
            </a:br>
            <a:r>
              <a:rPr lang="ru-RU" sz="2800" dirty="0"/>
              <a:t>ИНИЦИАТИВНОГО БЮДЖЕТИРОВАНИЯ</a:t>
            </a:r>
            <a:br>
              <a:rPr lang="ru-RU" sz="2800" dirty="0"/>
            </a:br>
            <a:r>
              <a:rPr lang="ru-RU" sz="2800" dirty="0"/>
              <a:t>В НОВОСИБИРСКОЙ ОБЛАСТИ</a:t>
            </a:r>
            <a:br>
              <a:rPr lang="ru-RU" sz="3200" dirty="0">
                <a:solidFill>
                  <a:schemeClr val="bg2">
                    <a:lumMod val="25000"/>
                  </a:schemeClr>
                </a:solidFill>
              </a:rPr>
            </a:br>
            <a:endParaRPr lang="ru-RU" sz="3200" dirty="0">
              <a:solidFill>
                <a:schemeClr val="bg2">
                  <a:lumMod val="25000"/>
                </a:schemeClr>
              </a:solidFill>
            </a:endParaRPr>
          </a:p>
        </p:txBody>
      </p:sp>
      <p:sp>
        <p:nvSpPr>
          <p:cNvPr id="7" name="Текст 21">
            <a:extLst>
              <a:ext uri="{FF2B5EF4-FFF2-40B4-BE49-F238E27FC236}">
                <a16:creationId xmlns:a16="http://schemas.microsoft.com/office/drawing/2014/main" id="{134C8BFB-D3B5-F749-A8E7-D0F7CE7D2279}"/>
              </a:ext>
            </a:extLst>
          </p:cNvPr>
          <p:cNvSpPr>
            <a:spLocks noGrp="1"/>
          </p:cNvSpPr>
          <p:nvPr>
            <p:ph type="body" sz="quarter" idx="10"/>
          </p:nvPr>
        </p:nvSpPr>
        <p:spPr>
          <a:xfrm>
            <a:off x="676834" y="5876050"/>
            <a:ext cx="10881891" cy="395381"/>
          </a:xfrm>
        </p:spPr>
        <p:txBody>
          <a:bodyPr>
            <a:normAutofit/>
          </a:bodyPr>
          <a:lstStyle/>
          <a:p>
            <a:pPr algn="r"/>
            <a:r>
              <a:rPr lang="ru-RU" sz="1600" b="1" dirty="0">
                <a:solidFill>
                  <a:schemeClr val="tx2">
                    <a:alpha val="53000"/>
                  </a:schemeClr>
                </a:solidFill>
              </a:rPr>
              <a:t>30.11.2021</a:t>
            </a:r>
          </a:p>
        </p:txBody>
      </p:sp>
    </p:spTree>
    <p:extLst>
      <p:ext uri="{BB962C8B-B14F-4D97-AF65-F5344CB8AC3E}">
        <p14:creationId xmlns:p14="http://schemas.microsoft.com/office/powerpoint/2010/main" val="18176929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 name="Диаграмма 81"/>
          <p:cNvGraphicFramePr/>
          <p:nvPr>
            <p:extLst/>
          </p:nvPr>
        </p:nvGraphicFramePr>
        <p:xfrm>
          <a:off x="83802" y="1741115"/>
          <a:ext cx="10572475" cy="4593115"/>
        </p:xfrm>
        <a:graphic>
          <a:graphicData uri="http://schemas.openxmlformats.org/drawingml/2006/chart">
            <c:chart xmlns:c="http://schemas.openxmlformats.org/drawingml/2006/chart" xmlns:r="http://schemas.openxmlformats.org/officeDocument/2006/relationships" r:id="rId2"/>
          </a:graphicData>
        </a:graphic>
      </p:graphicFrame>
      <p:sp>
        <p:nvSpPr>
          <p:cNvPr id="4" name="Номер слайда 3">
            <a:extLst>
              <a:ext uri="{FF2B5EF4-FFF2-40B4-BE49-F238E27FC236}">
                <a16:creationId xmlns:a16="http://schemas.microsoft.com/office/drawing/2014/main" id="{EF9FE405-B975-4B45-B955-4DA6D543BF2B}"/>
              </a:ext>
            </a:extLst>
          </p:cNvPr>
          <p:cNvSpPr>
            <a:spLocks noGrp="1"/>
          </p:cNvSpPr>
          <p:nvPr>
            <p:ph type="sldNum" sz="quarter" idx="4"/>
          </p:nvPr>
        </p:nvSpPr>
        <p:spPr/>
        <p:txBody>
          <a:bodyPr/>
          <a:lstStyle/>
          <a:p>
            <a:fld id="{B0188163-258D-2E4D-98B5-149FF054E877}" type="slidenum">
              <a:rPr lang="ru-RU" smtClean="0"/>
              <a:pPr/>
              <a:t>10</a:t>
            </a:fld>
            <a:endParaRPr lang="ru-RU" dirty="0">
              <a:solidFill>
                <a:schemeClr val="bg1"/>
              </a:solidFill>
            </a:endParaRPr>
          </a:p>
        </p:txBody>
      </p:sp>
      <p:cxnSp>
        <p:nvCxnSpPr>
          <p:cNvPr id="10" name="Прямая соединительная линия 9">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sp>
        <p:nvSpPr>
          <p:cNvPr id="8"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ИТОГИ КОНКУРСНЫХ ПРОЦЕДУР КОНКУРСНОГО ОТБОРА ИНИЦИАТИВНЫХ ПРОЕКТОВ 2022 ГОДА</a:t>
            </a:r>
            <a:br>
              <a:rPr lang="ru-RU" dirty="0">
                <a:solidFill>
                  <a:srgbClr val="1A1A1A"/>
                </a:solidFill>
              </a:rPr>
            </a:br>
            <a:endParaRPr lang="ru-RU" dirty="0"/>
          </a:p>
        </p:txBody>
      </p:sp>
      <p:sp>
        <p:nvSpPr>
          <p:cNvPr id="9" name="Подзаголовок 9">
            <a:extLst>
              <a:ext uri="{FF2B5EF4-FFF2-40B4-BE49-F238E27FC236}">
                <a16:creationId xmlns:a16="http://schemas.microsoft.com/office/drawing/2014/main" id="{935E8894-AAEF-F943-BC42-4E0187C9721D}"/>
              </a:ext>
            </a:extLst>
          </p:cNvPr>
          <p:cNvSpPr txBox="1">
            <a:spLocks/>
          </p:cNvSpPr>
          <p:nvPr/>
        </p:nvSpPr>
        <p:spPr>
          <a:xfrm>
            <a:off x="628650" y="1353884"/>
            <a:ext cx="9842988" cy="51021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600" b="1" dirty="0"/>
              <a:t>УЧАСТИЕ ПОСЕЛЕНИЙ </a:t>
            </a:r>
            <a:r>
              <a:rPr lang="ru-RU" sz="1600" dirty="0"/>
              <a:t>В РАЗРЕЗЕ МУНИЦИПАЛЬНЫХ РАЙОНОВ</a:t>
            </a:r>
          </a:p>
          <a:p>
            <a:endParaRPr lang="ru-RU" sz="1600" dirty="0"/>
          </a:p>
        </p:txBody>
      </p:sp>
      <p:sp>
        <p:nvSpPr>
          <p:cNvPr id="3" name="Круговая 2"/>
          <p:cNvSpPr/>
          <p:nvPr/>
        </p:nvSpPr>
        <p:spPr>
          <a:xfrm>
            <a:off x="8866667" y="1732451"/>
            <a:ext cx="1549926" cy="1478213"/>
          </a:xfrm>
          <a:prstGeom prst="pie">
            <a:avLst/>
          </a:prstGeom>
          <a:solidFill>
            <a:srgbClr val="28AA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5" name="Овал 4"/>
          <p:cNvSpPr/>
          <p:nvPr/>
        </p:nvSpPr>
        <p:spPr>
          <a:xfrm>
            <a:off x="9183659" y="2009209"/>
            <a:ext cx="915171" cy="858375"/>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8886812" y="2084453"/>
            <a:ext cx="1496663" cy="707886"/>
          </a:xfrm>
          <a:prstGeom prst="rect">
            <a:avLst/>
          </a:prstGeom>
          <a:noFill/>
        </p:spPr>
        <p:txBody>
          <a:bodyPr wrap="square" rtlCol="0">
            <a:spAutoFit/>
          </a:bodyPr>
          <a:lstStyle/>
          <a:p>
            <a:pPr algn="ctr"/>
            <a:r>
              <a:rPr lang="ru-RU" sz="2000" b="1" dirty="0">
                <a:latin typeface="Tahoma" panose="020B0604030504040204" pitchFamily="34" charset="0"/>
                <a:ea typeface="Tahoma" panose="020B0604030504040204" pitchFamily="34" charset="0"/>
                <a:cs typeface="Tahoma" panose="020B0604030504040204" pitchFamily="34" charset="0"/>
              </a:rPr>
              <a:t>255</a:t>
            </a:r>
            <a:r>
              <a:rPr lang="ru-RU" sz="2000" dirty="0">
                <a:latin typeface="Tahoma" panose="020B0604030504040204" pitchFamily="34" charset="0"/>
                <a:ea typeface="Tahoma" panose="020B0604030504040204" pitchFamily="34" charset="0"/>
                <a:cs typeface="Tahoma" panose="020B0604030504040204" pitchFamily="34" charset="0"/>
              </a:rPr>
              <a:t> </a:t>
            </a:r>
          </a:p>
          <a:p>
            <a:pPr algn="ctr"/>
            <a:r>
              <a:rPr lang="ru-RU" sz="2000" dirty="0">
                <a:latin typeface="Tahoma" panose="020B0604030504040204" pitchFamily="34" charset="0"/>
                <a:ea typeface="Tahoma" panose="020B0604030504040204" pitchFamily="34" charset="0"/>
                <a:cs typeface="Tahoma" panose="020B0604030504040204" pitchFamily="34" charset="0"/>
              </a:rPr>
              <a:t>заявок</a:t>
            </a:r>
          </a:p>
        </p:txBody>
      </p:sp>
    </p:spTree>
    <p:extLst>
      <p:ext uri="{BB962C8B-B14F-4D97-AF65-F5344CB8AC3E}">
        <p14:creationId xmlns:p14="http://schemas.microsoft.com/office/powerpoint/2010/main" val="1859604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Group 14">
            <a:extLst>
              <a:ext uri="{FF2B5EF4-FFF2-40B4-BE49-F238E27FC236}">
                <a16:creationId xmlns:a16="http://schemas.microsoft.com/office/drawing/2014/main" id="{6980A427-C5B1-4AF0-86B3-FDD21EE5CBB5}"/>
              </a:ext>
            </a:extLst>
          </p:cNvPr>
          <p:cNvGrpSpPr/>
          <p:nvPr/>
        </p:nvGrpSpPr>
        <p:grpSpPr>
          <a:xfrm flipH="1">
            <a:off x="666768" y="4868931"/>
            <a:ext cx="1310703" cy="923289"/>
            <a:chOff x="2332121" y="4675243"/>
            <a:chExt cx="1970137" cy="1415809"/>
          </a:xfrm>
          <a:effectLst>
            <a:outerShdw blurRad="50800" dist="38100" dir="5400000" algn="t" rotWithShape="0">
              <a:prstClr val="black">
                <a:alpha val="40000"/>
              </a:prstClr>
            </a:outerShdw>
          </a:effectLst>
        </p:grpSpPr>
        <p:sp>
          <p:nvSpPr>
            <p:cNvPr id="128" name="Rounded Rectangle 24">
              <a:extLst>
                <a:ext uri="{FF2B5EF4-FFF2-40B4-BE49-F238E27FC236}">
                  <a16:creationId xmlns:a16="http://schemas.microsoft.com/office/drawing/2014/main" id="{1992F37F-63A5-4D4F-B13A-9A8A016C425A}"/>
                </a:ext>
              </a:extLst>
            </p:cNvPr>
            <p:cNvSpPr/>
            <p:nvPr/>
          </p:nvSpPr>
          <p:spPr>
            <a:xfrm>
              <a:off x="2332121" y="4675243"/>
              <a:ext cx="1970137" cy="1415808"/>
            </a:xfrm>
            <a:prstGeom prst="roundRect">
              <a:avLst>
                <a:gd name="adj" fmla="val 10788"/>
              </a:avLst>
            </a:prstGeom>
            <a:solidFill>
              <a:srgbClr val="A6F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29" name="Rounded Rectangle 9">
              <a:extLst>
                <a:ext uri="{FF2B5EF4-FFF2-40B4-BE49-F238E27FC236}">
                  <a16:creationId xmlns:a16="http://schemas.microsoft.com/office/drawing/2014/main" id="{D1672258-358E-4249-9F22-058561C9A4BE}"/>
                </a:ext>
              </a:extLst>
            </p:cNvPr>
            <p:cNvSpPr/>
            <p:nvPr/>
          </p:nvSpPr>
          <p:spPr>
            <a:xfrm flipH="1">
              <a:off x="2332122" y="4685987"/>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sp>
        <p:nvSpPr>
          <p:cNvPr id="4" name="Номер слайда 3">
            <a:extLst>
              <a:ext uri="{FF2B5EF4-FFF2-40B4-BE49-F238E27FC236}">
                <a16:creationId xmlns:a16="http://schemas.microsoft.com/office/drawing/2014/main" id="{EF9FE405-B975-4B45-B955-4DA6D543BF2B}"/>
              </a:ext>
            </a:extLst>
          </p:cNvPr>
          <p:cNvSpPr>
            <a:spLocks noGrp="1"/>
          </p:cNvSpPr>
          <p:nvPr>
            <p:ph type="sldNum" sz="quarter" idx="4"/>
          </p:nvPr>
        </p:nvSpPr>
        <p:spPr/>
        <p:txBody>
          <a:bodyPr/>
          <a:lstStyle/>
          <a:p>
            <a:fld id="{B0188163-258D-2E4D-98B5-149FF054E877}" type="slidenum">
              <a:rPr lang="ru-RU" smtClean="0"/>
              <a:pPr/>
              <a:t>11</a:t>
            </a:fld>
            <a:endParaRPr lang="ru-RU" dirty="0">
              <a:solidFill>
                <a:schemeClr val="bg1"/>
              </a:solidFill>
            </a:endParaRPr>
          </a:p>
        </p:txBody>
      </p:sp>
      <p:graphicFrame>
        <p:nvGraphicFramePr>
          <p:cNvPr id="44" name="Таблица 43"/>
          <p:cNvGraphicFramePr>
            <a:graphicFrameLocks noGrp="1"/>
          </p:cNvGraphicFramePr>
          <p:nvPr>
            <p:extLst>
              <p:ext uri="{D42A27DB-BD31-4B8C-83A1-F6EECF244321}">
                <p14:modId xmlns:p14="http://schemas.microsoft.com/office/powerpoint/2010/main" val="1379709339"/>
              </p:ext>
            </p:extLst>
          </p:nvPr>
        </p:nvGraphicFramePr>
        <p:xfrm>
          <a:off x="1952789" y="1896000"/>
          <a:ext cx="3832545" cy="703715"/>
        </p:xfrm>
        <a:graphic>
          <a:graphicData uri="http://schemas.openxmlformats.org/drawingml/2006/table">
            <a:tbl>
              <a:tblPr firstRow="1" firstCol="1">
                <a:tableStyleId>{6E25E649-3F16-4E02-A733-19D2CDBF48F0}</a:tableStyleId>
              </a:tblPr>
              <a:tblGrid>
                <a:gridCol w="2796057">
                  <a:extLst>
                    <a:ext uri="{9D8B030D-6E8A-4147-A177-3AD203B41FA5}">
                      <a16:colId xmlns:a16="http://schemas.microsoft.com/office/drawing/2014/main" val="2566272329"/>
                    </a:ext>
                  </a:extLst>
                </a:gridCol>
                <a:gridCol w="1036488">
                  <a:extLst>
                    <a:ext uri="{9D8B030D-6E8A-4147-A177-3AD203B41FA5}">
                      <a16:colId xmlns:a16="http://schemas.microsoft.com/office/drawing/2014/main" val="3530210285"/>
                    </a:ext>
                  </a:extLst>
                </a:gridCol>
              </a:tblGrid>
              <a:tr h="703715">
                <a:tc>
                  <a:txBody>
                    <a:bodyPr/>
                    <a:lstStyle/>
                    <a:p>
                      <a:pPr algn="l"/>
                      <a:r>
                        <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БЛАГОУСТРОЙСТВО ТЕРРИТОРИИ </a:t>
                      </a:r>
                    </a:p>
                  </a:txBody>
                  <a:tcPr anchor="ctr">
                    <a:lnL w="38100" cap="flat" cmpd="sng" algn="ctr">
                      <a:noFill/>
                      <a:prstDash val="solid"/>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2800" b="0" i="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82</a:t>
                      </a:r>
                      <a:endParaRPr lang="ru-RU" sz="2800" b="0" i="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a:txBody>
                  <a:tcPr anchor="ctr">
                    <a:lnL w="3175" cap="flat" cmpd="sng" algn="ctr">
                      <a:solidFill>
                        <a:schemeClr val="tx1"/>
                      </a:solidFill>
                      <a:prstDash val="dot"/>
                      <a:round/>
                      <a:headEnd type="none" w="med" len="med"/>
                      <a:tailEnd type="none" w="med" len="med"/>
                    </a:lnL>
                    <a:lnR w="3175" cap="flat" cmpd="sng" algn="ctr">
                      <a:no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93D4B1"/>
                    </a:solidFill>
                  </a:tcPr>
                </a:tc>
                <a:extLst>
                  <a:ext uri="{0D108BD9-81ED-4DB2-BD59-A6C34878D82A}">
                    <a16:rowId xmlns:a16="http://schemas.microsoft.com/office/drawing/2014/main" val="1597864441"/>
                  </a:ext>
                </a:extLst>
              </a:tr>
            </a:tbl>
          </a:graphicData>
        </a:graphic>
      </p:graphicFrame>
      <p:sp>
        <p:nvSpPr>
          <p:cNvPr id="58" name="TextBox 57">
            <a:extLst>
              <a:ext uri="{FF2B5EF4-FFF2-40B4-BE49-F238E27FC236}">
                <a16:creationId xmlns:a16="http://schemas.microsoft.com/office/drawing/2014/main" id="{F34D734A-0A44-455D-B006-C0485FCF8D0B}"/>
              </a:ext>
            </a:extLst>
          </p:cNvPr>
          <p:cNvSpPr txBox="1"/>
          <p:nvPr/>
        </p:nvSpPr>
        <p:spPr>
          <a:xfrm>
            <a:off x="909395" y="1947966"/>
            <a:ext cx="1188332" cy="338554"/>
          </a:xfrm>
          <a:prstGeom prst="rect">
            <a:avLst/>
          </a:prstGeom>
          <a:noFill/>
        </p:spPr>
        <p:txBody>
          <a:bodyPr wrap="square" lIns="108000" rIns="108000" rtlCol="0">
            <a:spAutoFit/>
          </a:bodyPr>
          <a:lstStyle/>
          <a:p>
            <a:pPr algn="ctr"/>
            <a:r>
              <a:rPr lang="en-US" altLang="ko-KR" sz="1600" b="1" dirty="0">
                <a:solidFill>
                  <a:schemeClr val="bg1"/>
                </a:solidFill>
                <a:cs typeface="Arial" pitchFamily="34" charset="0"/>
              </a:rPr>
              <a:t>Contents </a:t>
            </a:r>
            <a:endParaRPr lang="ko-KR" altLang="en-US" sz="1600" b="1" dirty="0">
              <a:solidFill>
                <a:schemeClr val="bg1"/>
              </a:solidFill>
              <a:cs typeface="Arial" pitchFamily="34" charset="0"/>
            </a:endParaRPr>
          </a:p>
        </p:txBody>
      </p:sp>
      <p:sp>
        <p:nvSpPr>
          <p:cNvPr id="62" name="TextBox 61">
            <a:extLst>
              <a:ext uri="{FF2B5EF4-FFF2-40B4-BE49-F238E27FC236}">
                <a16:creationId xmlns:a16="http://schemas.microsoft.com/office/drawing/2014/main" id="{6798E323-5A69-4293-ACC3-0AF9332301B9}"/>
              </a:ext>
            </a:extLst>
          </p:cNvPr>
          <p:cNvSpPr txBox="1"/>
          <p:nvPr/>
        </p:nvSpPr>
        <p:spPr>
          <a:xfrm>
            <a:off x="6978568" y="2865084"/>
            <a:ext cx="651359" cy="646331"/>
          </a:xfrm>
          <a:prstGeom prst="rect">
            <a:avLst/>
          </a:prstGeom>
          <a:noFill/>
        </p:spPr>
        <p:txBody>
          <a:bodyPr wrap="square" rIns="0"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sp>
        <p:nvSpPr>
          <p:cNvPr id="72" name="Oval 7">
            <a:extLst>
              <a:ext uri="{FF2B5EF4-FFF2-40B4-BE49-F238E27FC236}">
                <a16:creationId xmlns:a16="http://schemas.microsoft.com/office/drawing/2014/main" id="{14871EFD-6D63-4B09-9BD8-4100B06FEEDA}"/>
              </a:ext>
            </a:extLst>
          </p:cNvPr>
          <p:cNvSpPr/>
          <p:nvPr/>
        </p:nvSpPr>
        <p:spPr>
          <a:xfrm>
            <a:off x="10368738" y="3327749"/>
            <a:ext cx="431095" cy="431095"/>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75" name="TextBox 74">
            <a:extLst>
              <a:ext uri="{FF2B5EF4-FFF2-40B4-BE49-F238E27FC236}">
                <a16:creationId xmlns:a16="http://schemas.microsoft.com/office/drawing/2014/main" id="{266F4BC3-6072-4E4C-B253-810659396ED5}"/>
              </a:ext>
            </a:extLst>
          </p:cNvPr>
          <p:cNvSpPr txBox="1"/>
          <p:nvPr/>
        </p:nvSpPr>
        <p:spPr>
          <a:xfrm>
            <a:off x="6111930" y="2203808"/>
            <a:ext cx="866638" cy="461665"/>
          </a:xfrm>
          <a:prstGeom prst="rect">
            <a:avLst/>
          </a:prstGeom>
          <a:noFill/>
        </p:spPr>
        <p:txBody>
          <a:bodyPr wrap="square" rtlCol="0" anchor="ctr">
            <a:spAutoFit/>
          </a:bodyPr>
          <a:lstStyle/>
          <a:p>
            <a:pPr algn="ctr"/>
            <a:r>
              <a:rPr lang="en-US" altLang="ko-KR" sz="2400" b="1" dirty="0">
                <a:solidFill>
                  <a:schemeClr val="bg1"/>
                </a:solidFill>
                <a:cs typeface="Arial" pitchFamily="34" charset="0"/>
              </a:rPr>
              <a:t>50%</a:t>
            </a:r>
            <a:endParaRPr lang="ko-KR" altLang="en-US" sz="2400" b="1" dirty="0">
              <a:solidFill>
                <a:schemeClr val="bg1"/>
              </a:solidFill>
              <a:cs typeface="Arial" pitchFamily="34" charset="0"/>
            </a:endParaRPr>
          </a:p>
        </p:txBody>
      </p:sp>
      <p:sp>
        <p:nvSpPr>
          <p:cNvPr id="77" name="TextBox 76">
            <a:extLst>
              <a:ext uri="{FF2B5EF4-FFF2-40B4-BE49-F238E27FC236}">
                <a16:creationId xmlns:a16="http://schemas.microsoft.com/office/drawing/2014/main" id="{585F119B-4931-49A2-B5AA-00FB5A204585}"/>
              </a:ext>
            </a:extLst>
          </p:cNvPr>
          <p:cNvSpPr txBox="1"/>
          <p:nvPr/>
        </p:nvSpPr>
        <p:spPr>
          <a:xfrm>
            <a:off x="6111930" y="4357358"/>
            <a:ext cx="866638" cy="461665"/>
          </a:xfrm>
          <a:prstGeom prst="rect">
            <a:avLst/>
          </a:prstGeom>
          <a:noFill/>
        </p:spPr>
        <p:txBody>
          <a:bodyPr wrap="square" rtlCol="0" anchor="ctr">
            <a:spAutoFit/>
          </a:bodyPr>
          <a:lstStyle/>
          <a:p>
            <a:pPr algn="ctr"/>
            <a:r>
              <a:rPr lang="en-US" altLang="ko-KR" sz="2400" b="1" dirty="0">
                <a:solidFill>
                  <a:schemeClr val="bg1"/>
                </a:solidFill>
                <a:cs typeface="Arial" pitchFamily="34" charset="0"/>
              </a:rPr>
              <a:t>85%</a:t>
            </a:r>
            <a:endParaRPr lang="ko-KR" altLang="en-US" sz="2400" b="1" dirty="0">
              <a:solidFill>
                <a:schemeClr val="bg1"/>
              </a:solidFill>
              <a:cs typeface="Arial" pitchFamily="34" charset="0"/>
            </a:endParaRPr>
          </a:p>
        </p:txBody>
      </p:sp>
      <p:sp>
        <p:nvSpPr>
          <p:cNvPr id="78" name="TextBox 77">
            <a:extLst>
              <a:ext uri="{FF2B5EF4-FFF2-40B4-BE49-F238E27FC236}">
                <a16:creationId xmlns:a16="http://schemas.microsoft.com/office/drawing/2014/main" id="{86A3176D-5CAD-48D2-8F54-78600AB9F999}"/>
              </a:ext>
            </a:extLst>
          </p:cNvPr>
          <p:cNvSpPr txBox="1"/>
          <p:nvPr/>
        </p:nvSpPr>
        <p:spPr>
          <a:xfrm>
            <a:off x="6111930" y="5434133"/>
            <a:ext cx="866638" cy="461665"/>
          </a:xfrm>
          <a:prstGeom prst="rect">
            <a:avLst/>
          </a:prstGeom>
          <a:noFill/>
        </p:spPr>
        <p:txBody>
          <a:bodyPr wrap="square" rtlCol="0" anchor="ctr">
            <a:spAutoFit/>
          </a:bodyPr>
          <a:lstStyle/>
          <a:p>
            <a:pPr algn="ctr"/>
            <a:r>
              <a:rPr lang="en-US" altLang="ko-KR" sz="2400" b="1" dirty="0">
                <a:solidFill>
                  <a:schemeClr val="bg1"/>
                </a:solidFill>
                <a:cs typeface="Arial" pitchFamily="34" charset="0"/>
              </a:rPr>
              <a:t>70%</a:t>
            </a:r>
            <a:endParaRPr lang="ko-KR" altLang="en-US" sz="2400" b="1" dirty="0">
              <a:solidFill>
                <a:schemeClr val="bg1"/>
              </a:solidFill>
              <a:cs typeface="Arial" pitchFamily="34" charset="0"/>
            </a:endParaRPr>
          </a:p>
        </p:txBody>
      </p:sp>
      <p:sp>
        <p:nvSpPr>
          <p:cNvPr id="79"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ИТОГИ КОНКУРСНЫХ ПРОЦЕДУР КОНКУРСНОГО ОТБОРА ИНИЦИАТИВНЫХ ПРОЕКТОВ 2022 ГОДА</a:t>
            </a:r>
            <a:br>
              <a:rPr lang="ru-RU" dirty="0">
                <a:solidFill>
                  <a:srgbClr val="1A1A1A"/>
                </a:solidFill>
              </a:rPr>
            </a:br>
            <a:endParaRPr lang="ru-RU" dirty="0"/>
          </a:p>
        </p:txBody>
      </p:sp>
      <p:cxnSp>
        <p:nvCxnSpPr>
          <p:cNvPr id="80" name="Прямая соединительная линия 79">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sp>
        <p:nvSpPr>
          <p:cNvPr id="81" name="Подзаголовок 9">
            <a:extLst>
              <a:ext uri="{FF2B5EF4-FFF2-40B4-BE49-F238E27FC236}">
                <a16:creationId xmlns:a16="http://schemas.microsoft.com/office/drawing/2014/main" id="{935E8894-AAEF-F943-BC42-4E0187C9721D}"/>
              </a:ext>
            </a:extLst>
          </p:cNvPr>
          <p:cNvSpPr txBox="1">
            <a:spLocks/>
          </p:cNvSpPr>
          <p:nvPr/>
        </p:nvSpPr>
        <p:spPr>
          <a:xfrm>
            <a:off x="628650" y="1353884"/>
            <a:ext cx="9842988" cy="51021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600" b="1" dirty="0"/>
              <a:t>ТИПОЛОГИЯ</a:t>
            </a:r>
            <a:r>
              <a:rPr lang="ru-RU" sz="1600" dirty="0"/>
              <a:t> ПРОЕКТОВ</a:t>
            </a:r>
          </a:p>
        </p:txBody>
      </p:sp>
      <p:sp>
        <p:nvSpPr>
          <p:cNvPr id="103" name="TextBox 102">
            <a:extLst>
              <a:ext uri="{FF2B5EF4-FFF2-40B4-BE49-F238E27FC236}">
                <a16:creationId xmlns:a16="http://schemas.microsoft.com/office/drawing/2014/main" id="{8917550E-C6F1-488E-BCD8-48FD76110595}"/>
              </a:ext>
            </a:extLst>
          </p:cNvPr>
          <p:cNvSpPr txBox="1"/>
          <p:nvPr/>
        </p:nvSpPr>
        <p:spPr>
          <a:xfrm>
            <a:off x="3460465" y="5444850"/>
            <a:ext cx="1069842" cy="584775"/>
          </a:xfrm>
          <a:prstGeom prst="rect">
            <a:avLst/>
          </a:prstGeom>
          <a:noFill/>
        </p:spPr>
        <p:txBody>
          <a:bodyPr wrap="square" lIns="108000" rIns="108000" rtlCol="0">
            <a:spAutoFit/>
          </a:bodyPr>
          <a:lstStyle/>
          <a:p>
            <a:pPr algn="ctr"/>
            <a:r>
              <a:rPr lang="en-US" altLang="ko-KR" sz="1600" b="1" dirty="0">
                <a:solidFill>
                  <a:schemeClr val="bg1"/>
                </a:solidFill>
                <a:cs typeface="Arial" pitchFamily="34" charset="0"/>
              </a:rPr>
              <a:t>Contents </a:t>
            </a:r>
            <a:endParaRPr lang="ko-KR" altLang="en-US" sz="1600" b="1" dirty="0">
              <a:solidFill>
                <a:schemeClr val="bg1"/>
              </a:solidFill>
              <a:cs typeface="Arial" pitchFamily="34" charset="0"/>
            </a:endParaRPr>
          </a:p>
        </p:txBody>
      </p:sp>
      <p:sp>
        <p:nvSpPr>
          <p:cNvPr id="117" name="TextBox 116">
            <a:extLst>
              <a:ext uri="{FF2B5EF4-FFF2-40B4-BE49-F238E27FC236}">
                <a16:creationId xmlns:a16="http://schemas.microsoft.com/office/drawing/2014/main" id="{013829F6-3C3E-4F13-B542-5F4DCA28801C}"/>
              </a:ext>
            </a:extLst>
          </p:cNvPr>
          <p:cNvSpPr txBox="1"/>
          <p:nvPr/>
        </p:nvSpPr>
        <p:spPr>
          <a:xfrm>
            <a:off x="557990" y="1975526"/>
            <a:ext cx="914748" cy="523220"/>
          </a:xfrm>
          <a:prstGeom prst="rect">
            <a:avLst/>
          </a:prstGeom>
          <a:noFill/>
        </p:spPr>
        <p:txBody>
          <a:bodyPr wrap="square" rIns="0" rtlCol="0">
            <a:spAutoFit/>
          </a:bodyPr>
          <a:lstStyle/>
          <a:p>
            <a:pPr algn="ctr"/>
            <a:r>
              <a:rPr lang="en-US" altLang="ko-KR" sz="28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800" b="1" dirty="0">
                <a:solidFill>
                  <a:schemeClr val="bg1"/>
                </a:solidFill>
                <a:latin typeface="Tahoma" panose="020B0604030504040204" pitchFamily="34" charset="0"/>
                <a:ea typeface="Tahoma" panose="020B0604030504040204" pitchFamily="34" charset="0"/>
                <a:cs typeface="Tahoma" panose="020B0604030504040204" pitchFamily="34" charset="0"/>
              </a:rPr>
              <a:t>1</a:t>
            </a:r>
            <a:endParaRPr lang="ko-KR" altLang="en-US" sz="2800" b="1" dirty="0">
              <a:solidFill>
                <a:schemeClr val="bg1"/>
              </a:solidFill>
              <a:latin typeface="Tahoma" panose="020B0604030504040204" pitchFamily="34" charset="0"/>
              <a:cs typeface="Tahoma" panose="020B0604030504040204" pitchFamily="34" charset="0"/>
            </a:endParaRPr>
          </a:p>
        </p:txBody>
      </p:sp>
      <p:graphicFrame>
        <p:nvGraphicFramePr>
          <p:cNvPr id="119" name="Таблица 118"/>
          <p:cNvGraphicFramePr>
            <a:graphicFrameLocks noGrp="1"/>
          </p:cNvGraphicFramePr>
          <p:nvPr>
            <p:extLst>
              <p:ext uri="{D42A27DB-BD31-4B8C-83A1-F6EECF244321}">
                <p14:modId xmlns:p14="http://schemas.microsoft.com/office/powerpoint/2010/main" val="2235938478"/>
              </p:ext>
            </p:extLst>
          </p:nvPr>
        </p:nvGraphicFramePr>
        <p:xfrm>
          <a:off x="1971553" y="2707040"/>
          <a:ext cx="3832545" cy="679016"/>
        </p:xfrm>
        <a:graphic>
          <a:graphicData uri="http://schemas.openxmlformats.org/drawingml/2006/table">
            <a:tbl>
              <a:tblPr firstRow="1" firstCol="1">
                <a:tableStyleId>{6E25E649-3F16-4E02-A733-19D2CDBF48F0}</a:tableStyleId>
              </a:tblPr>
              <a:tblGrid>
                <a:gridCol w="2796057">
                  <a:extLst>
                    <a:ext uri="{9D8B030D-6E8A-4147-A177-3AD203B41FA5}">
                      <a16:colId xmlns:a16="http://schemas.microsoft.com/office/drawing/2014/main" val="2566272329"/>
                    </a:ext>
                  </a:extLst>
                </a:gridCol>
                <a:gridCol w="1036488">
                  <a:extLst>
                    <a:ext uri="{9D8B030D-6E8A-4147-A177-3AD203B41FA5}">
                      <a16:colId xmlns:a16="http://schemas.microsoft.com/office/drawing/2014/main" val="3530210285"/>
                    </a:ext>
                  </a:extLst>
                </a:gridCol>
              </a:tblGrid>
              <a:tr h="679016">
                <a:tc>
                  <a:txBody>
                    <a:bodyPr/>
                    <a:lstStyle/>
                    <a:p>
                      <a:pPr algn="l"/>
                      <a:r>
                        <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СОДЕРЖАНИЕ</a:t>
                      </a:r>
                      <a:r>
                        <a:rPr lang="ru-RU" sz="1300" b="0" spc="-8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МЕСТ ЗАХОРОНЕНИЯ</a:t>
                      </a: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noFill/>
                      <a:prstDash val="solid"/>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ru-RU" sz="2800" b="0" i="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68</a:t>
                      </a:r>
                    </a:p>
                  </a:txBody>
                  <a:tcPr anchor="ctr">
                    <a:lnL w="3175" cap="flat" cmpd="sng" algn="ctr">
                      <a:solidFill>
                        <a:schemeClr val="tx1"/>
                      </a:solidFill>
                      <a:prstDash val="dot"/>
                      <a:round/>
                      <a:headEnd type="none" w="med" len="med"/>
                      <a:tailEnd type="none" w="med" len="med"/>
                    </a:lnL>
                    <a:lnR w="3175" cap="flat" cmpd="sng" algn="ctr">
                      <a:no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93D4B1"/>
                    </a:solidFill>
                  </a:tcPr>
                </a:tc>
                <a:extLst>
                  <a:ext uri="{0D108BD9-81ED-4DB2-BD59-A6C34878D82A}">
                    <a16:rowId xmlns:a16="http://schemas.microsoft.com/office/drawing/2014/main" val="1597864441"/>
                  </a:ext>
                </a:extLst>
              </a:tr>
            </a:tbl>
          </a:graphicData>
        </a:graphic>
      </p:graphicFrame>
      <p:sp>
        <p:nvSpPr>
          <p:cNvPr id="120" name="TextBox 119">
            <a:extLst>
              <a:ext uri="{FF2B5EF4-FFF2-40B4-BE49-F238E27FC236}">
                <a16:creationId xmlns:a16="http://schemas.microsoft.com/office/drawing/2014/main" id="{013829F6-3C3E-4F13-B542-5F4DCA28801C}"/>
              </a:ext>
            </a:extLst>
          </p:cNvPr>
          <p:cNvSpPr txBox="1"/>
          <p:nvPr/>
        </p:nvSpPr>
        <p:spPr>
          <a:xfrm>
            <a:off x="585244" y="2707874"/>
            <a:ext cx="914748" cy="523220"/>
          </a:xfrm>
          <a:prstGeom prst="rect">
            <a:avLst/>
          </a:prstGeom>
          <a:noFill/>
        </p:spPr>
        <p:txBody>
          <a:bodyPr wrap="square" rIns="0" rtlCol="0">
            <a:spAutoFit/>
          </a:bodyPr>
          <a:lstStyle/>
          <a:p>
            <a:pPr algn="ctr"/>
            <a:r>
              <a:rPr lang="en-US" altLang="ko-KR" sz="2800" b="1" dirty="0">
                <a:solidFill>
                  <a:schemeClr val="bg1"/>
                </a:solidFill>
                <a:latin typeface="Tahoma" panose="020B0604030504040204" pitchFamily="34" charset="0"/>
                <a:ea typeface="Tahoma" panose="020B0604030504040204" pitchFamily="34" charset="0"/>
                <a:cs typeface="Tahoma" panose="020B0604030504040204" pitchFamily="34" charset="0"/>
              </a:rPr>
              <a:t>02</a:t>
            </a:r>
            <a:endParaRPr lang="ko-KR" altLang="en-US" sz="2800" b="1" dirty="0">
              <a:solidFill>
                <a:schemeClr val="bg1"/>
              </a:solidFill>
              <a:latin typeface="Tahoma" panose="020B0604030504040204" pitchFamily="34" charset="0"/>
              <a:cs typeface="Tahoma" panose="020B0604030504040204" pitchFamily="34" charset="0"/>
            </a:endParaRPr>
          </a:p>
        </p:txBody>
      </p:sp>
      <p:graphicFrame>
        <p:nvGraphicFramePr>
          <p:cNvPr id="121" name="Таблица 120"/>
          <p:cNvGraphicFramePr>
            <a:graphicFrameLocks noGrp="1"/>
          </p:cNvGraphicFramePr>
          <p:nvPr>
            <p:extLst>
              <p:ext uri="{D42A27DB-BD31-4B8C-83A1-F6EECF244321}">
                <p14:modId xmlns:p14="http://schemas.microsoft.com/office/powerpoint/2010/main" val="8454126"/>
              </p:ext>
            </p:extLst>
          </p:nvPr>
        </p:nvGraphicFramePr>
        <p:xfrm>
          <a:off x="1971554" y="3477758"/>
          <a:ext cx="3832545" cy="685800"/>
        </p:xfrm>
        <a:graphic>
          <a:graphicData uri="http://schemas.openxmlformats.org/drawingml/2006/table">
            <a:tbl>
              <a:tblPr firstRow="1" firstCol="1">
                <a:tableStyleId>{6E25E649-3F16-4E02-A733-19D2CDBF48F0}</a:tableStyleId>
              </a:tblPr>
              <a:tblGrid>
                <a:gridCol w="2796057">
                  <a:extLst>
                    <a:ext uri="{9D8B030D-6E8A-4147-A177-3AD203B41FA5}">
                      <a16:colId xmlns:a16="http://schemas.microsoft.com/office/drawing/2014/main" val="2566272329"/>
                    </a:ext>
                  </a:extLst>
                </a:gridCol>
                <a:gridCol w="1036488">
                  <a:extLst>
                    <a:ext uri="{9D8B030D-6E8A-4147-A177-3AD203B41FA5}">
                      <a16:colId xmlns:a16="http://schemas.microsoft.com/office/drawing/2014/main" val="3530210285"/>
                    </a:ext>
                  </a:extLst>
                </a:gridCol>
              </a:tblGrid>
              <a:tr h="594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ОРГАНИЗАЦИЯ ДОСУГА И КУЛЬТУРА</a:t>
                      </a:r>
                    </a:p>
                    <a:p>
                      <a:pPr algn="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noFill/>
                      <a:prstDash val="solid"/>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ru-RU" sz="2800" b="0" i="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34</a:t>
                      </a:r>
                    </a:p>
                  </a:txBody>
                  <a:tcPr anchor="ctr">
                    <a:lnL w="3175" cap="flat" cmpd="sng" algn="ctr">
                      <a:solidFill>
                        <a:schemeClr val="tx1"/>
                      </a:solidFill>
                      <a:prstDash val="dot"/>
                      <a:round/>
                      <a:headEnd type="none" w="med" len="med"/>
                      <a:tailEnd type="none" w="med" len="med"/>
                    </a:lnL>
                    <a:lnR w="3175" cap="flat" cmpd="sng" algn="ctr">
                      <a:no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93D4B1"/>
                    </a:solidFill>
                  </a:tcPr>
                </a:tc>
                <a:extLst>
                  <a:ext uri="{0D108BD9-81ED-4DB2-BD59-A6C34878D82A}">
                    <a16:rowId xmlns:a16="http://schemas.microsoft.com/office/drawing/2014/main" val="1597864441"/>
                  </a:ext>
                </a:extLst>
              </a:tr>
            </a:tbl>
          </a:graphicData>
        </a:graphic>
      </p:graphicFrame>
      <p:sp>
        <p:nvSpPr>
          <p:cNvPr id="122" name="TextBox 121">
            <a:extLst>
              <a:ext uri="{FF2B5EF4-FFF2-40B4-BE49-F238E27FC236}">
                <a16:creationId xmlns:a16="http://schemas.microsoft.com/office/drawing/2014/main" id="{013829F6-3C3E-4F13-B542-5F4DCA28801C}"/>
              </a:ext>
            </a:extLst>
          </p:cNvPr>
          <p:cNvSpPr txBox="1"/>
          <p:nvPr/>
        </p:nvSpPr>
        <p:spPr>
          <a:xfrm>
            <a:off x="589082" y="3425234"/>
            <a:ext cx="914748" cy="523220"/>
          </a:xfrm>
          <a:prstGeom prst="rect">
            <a:avLst/>
          </a:prstGeom>
          <a:noFill/>
        </p:spPr>
        <p:txBody>
          <a:bodyPr wrap="square" rIns="0" rtlCol="0">
            <a:spAutoFit/>
          </a:bodyPr>
          <a:lstStyle/>
          <a:p>
            <a:pPr algn="ctr"/>
            <a:r>
              <a:rPr lang="en-US" altLang="ko-KR" sz="28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800" b="1" dirty="0">
                <a:solidFill>
                  <a:schemeClr val="bg1"/>
                </a:solidFill>
                <a:latin typeface="Tahoma" panose="020B0604030504040204" pitchFamily="34" charset="0"/>
                <a:ea typeface="Tahoma" panose="020B0604030504040204" pitchFamily="34" charset="0"/>
                <a:cs typeface="Tahoma" panose="020B0604030504040204" pitchFamily="34" charset="0"/>
              </a:rPr>
              <a:t>3</a:t>
            </a:r>
            <a:endParaRPr lang="ko-KR" altLang="en-US" sz="2800" b="1" dirty="0">
              <a:solidFill>
                <a:schemeClr val="bg1"/>
              </a:solidFill>
              <a:latin typeface="Tahoma" panose="020B0604030504040204" pitchFamily="34" charset="0"/>
              <a:cs typeface="Tahoma" panose="020B0604030504040204" pitchFamily="34" charset="0"/>
            </a:endParaRPr>
          </a:p>
        </p:txBody>
      </p:sp>
      <p:graphicFrame>
        <p:nvGraphicFramePr>
          <p:cNvPr id="123" name="Таблица 122"/>
          <p:cNvGraphicFramePr>
            <a:graphicFrameLocks noGrp="1"/>
          </p:cNvGraphicFramePr>
          <p:nvPr>
            <p:extLst>
              <p:ext uri="{D42A27DB-BD31-4B8C-83A1-F6EECF244321}">
                <p14:modId xmlns:p14="http://schemas.microsoft.com/office/powerpoint/2010/main" val="2116487497"/>
              </p:ext>
            </p:extLst>
          </p:nvPr>
        </p:nvGraphicFramePr>
        <p:xfrm>
          <a:off x="1977471" y="4285031"/>
          <a:ext cx="3832545" cy="685800"/>
        </p:xfrm>
        <a:graphic>
          <a:graphicData uri="http://schemas.openxmlformats.org/drawingml/2006/table">
            <a:tbl>
              <a:tblPr firstRow="1" firstCol="1">
                <a:tableStyleId>{6E25E649-3F16-4E02-A733-19D2CDBF48F0}</a:tableStyleId>
              </a:tblPr>
              <a:tblGrid>
                <a:gridCol w="2796057">
                  <a:extLst>
                    <a:ext uri="{9D8B030D-6E8A-4147-A177-3AD203B41FA5}">
                      <a16:colId xmlns:a16="http://schemas.microsoft.com/office/drawing/2014/main" val="2566272329"/>
                    </a:ext>
                  </a:extLst>
                </a:gridCol>
                <a:gridCol w="1036488">
                  <a:extLst>
                    <a:ext uri="{9D8B030D-6E8A-4147-A177-3AD203B41FA5}">
                      <a16:colId xmlns:a16="http://schemas.microsoft.com/office/drawing/2014/main" val="3530210285"/>
                    </a:ext>
                  </a:extLst>
                </a:gridCol>
              </a:tblGrid>
              <a:tr h="5944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АВТОМОБИЛЬНЫЕ ДОРОГИ</a:t>
                      </a:r>
                    </a:p>
                    <a:p>
                      <a:pPr algn="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noFill/>
                      <a:prstDash val="solid"/>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ru-RU" sz="2800" b="0" i="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32</a:t>
                      </a:r>
                    </a:p>
                  </a:txBody>
                  <a:tcPr anchor="ctr">
                    <a:lnL w="3175" cap="flat" cmpd="sng" algn="ctr">
                      <a:solidFill>
                        <a:schemeClr val="tx1"/>
                      </a:solidFill>
                      <a:prstDash val="dot"/>
                      <a:round/>
                      <a:headEnd type="none" w="med" len="med"/>
                      <a:tailEnd type="none" w="med" len="med"/>
                    </a:lnL>
                    <a:lnR w="3175" cap="flat" cmpd="sng" algn="ctr">
                      <a:no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33BC7A">
                        <a:alpha val="50000"/>
                      </a:srgbClr>
                    </a:solidFill>
                  </a:tcPr>
                </a:tc>
                <a:extLst>
                  <a:ext uri="{0D108BD9-81ED-4DB2-BD59-A6C34878D82A}">
                    <a16:rowId xmlns:a16="http://schemas.microsoft.com/office/drawing/2014/main" val="1597864441"/>
                  </a:ext>
                </a:extLst>
              </a:tr>
            </a:tbl>
          </a:graphicData>
        </a:graphic>
      </p:graphicFrame>
      <p:graphicFrame>
        <p:nvGraphicFramePr>
          <p:cNvPr id="125" name="Таблица 124"/>
          <p:cNvGraphicFramePr>
            <a:graphicFrameLocks noGrp="1"/>
          </p:cNvGraphicFramePr>
          <p:nvPr>
            <p:extLst>
              <p:ext uri="{D42A27DB-BD31-4B8C-83A1-F6EECF244321}">
                <p14:modId xmlns:p14="http://schemas.microsoft.com/office/powerpoint/2010/main" val="1114158190"/>
              </p:ext>
            </p:extLst>
          </p:nvPr>
        </p:nvGraphicFramePr>
        <p:xfrm>
          <a:off x="1977471" y="5062533"/>
          <a:ext cx="3832545" cy="685800"/>
        </p:xfrm>
        <a:graphic>
          <a:graphicData uri="http://schemas.openxmlformats.org/drawingml/2006/table">
            <a:tbl>
              <a:tblPr firstRow="1" firstCol="1">
                <a:tableStyleId>{6E25E649-3F16-4E02-A733-19D2CDBF48F0}</a:tableStyleId>
              </a:tblPr>
              <a:tblGrid>
                <a:gridCol w="2796057">
                  <a:extLst>
                    <a:ext uri="{9D8B030D-6E8A-4147-A177-3AD203B41FA5}">
                      <a16:colId xmlns:a16="http://schemas.microsoft.com/office/drawing/2014/main" val="2566272329"/>
                    </a:ext>
                  </a:extLst>
                </a:gridCol>
                <a:gridCol w="1036488">
                  <a:extLst>
                    <a:ext uri="{9D8B030D-6E8A-4147-A177-3AD203B41FA5}">
                      <a16:colId xmlns:a16="http://schemas.microsoft.com/office/drawing/2014/main" val="3530210285"/>
                    </a:ext>
                  </a:extLst>
                </a:gridCol>
              </a:tblGrid>
              <a:tr h="5944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ФИЗИЧЕСКАЯ КУЛЬТУРА И СПОРТ</a:t>
                      </a:r>
                    </a:p>
                    <a:p>
                      <a:pPr algn="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noFill/>
                      <a:prstDash val="solid"/>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ru-RU" sz="2800" b="0" i="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20</a:t>
                      </a:r>
                    </a:p>
                  </a:txBody>
                  <a:tcPr anchor="ctr">
                    <a:lnL w="3175" cap="flat" cmpd="sng" algn="ctr">
                      <a:solidFill>
                        <a:schemeClr val="tx1"/>
                      </a:solidFill>
                      <a:prstDash val="dot"/>
                      <a:round/>
                      <a:headEnd type="none" w="med" len="med"/>
                      <a:tailEnd type="none" w="med" len="med"/>
                    </a:lnL>
                    <a:lnR w="3175" cap="flat" cmpd="sng" algn="ctr">
                      <a:no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33BC7A">
                        <a:alpha val="50000"/>
                      </a:srgbClr>
                    </a:solidFill>
                  </a:tcPr>
                </a:tc>
                <a:extLst>
                  <a:ext uri="{0D108BD9-81ED-4DB2-BD59-A6C34878D82A}">
                    <a16:rowId xmlns:a16="http://schemas.microsoft.com/office/drawing/2014/main" val="1597864441"/>
                  </a:ext>
                </a:extLst>
              </a:tr>
            </a:tbl>
          </a:graphicData>
        </a:graphic>
      </p:graphicFrame>
      <p:grpSp>
        <p:nvGrpSpPr>
          <p:cNvPr id="130" name="Group 14">
            <a:extLst>
              <a:ext uri="{FF2B5EF4-FFF2-40B4-BE49-F238E27FC236}">
                <a16:creationId xmlns:a16="http://schemas.microsoft.com/office/drawing/2014/main" id="{6980A427-C5B1-4AF0-86B3-FDD21EE5CBB5}"/>
              </a:ext>
            </a:extLst>
          </p:cNvPr>
          <p:cNvGrpSpPr/>
          <p:nvPr/>
        </p:nvGrpSpPr>
        <p:grpSpPr>
          <a:xfrm flipH="1">
            <a:off x="660851" y="4117185"/>
            <a:ext cx="1310703" cy="923289"/>
            <a:chOff x="2332121" y="4675243"/>
            <a:chExt cx="1970137" cy="1415809"/>
          </a:xfrm>
          <a:effectLst>
            <a:outerShdw blurRad="50800" dist="38100" dir="5400000" algn="t" rotWithShape="0">
              <a:prstClr val="black">
                <a:alpha val="40000"/>
              </a:prstClr>
            </a:outerShdw>
          </a:effectLst>
        </p:grpSpPr>
        <p:sp>
          <p:nvSpPr>
            <p:cNvPr id="131" name="Rounded Rectangle 24">
              <a:extLst>
                <a:ext uri="{FF2B5EF4-FFF2-40B4-BE49-F238E27FC236}">
                  <a16:creationId xmlns:a16="http://schemas.microsoft.com/office/drawing/2014/main" id="{1992F37F-63A5-4D4F-B13A-9A8A016C425A}"/>
                </a:ext>
              </a:extLst>
            </p:cNvPr>
            <p:cNvSpPr/>
            <p:nvPr/>
          </p:nvSpPr>
          <p:spPr>
            <a:xfrm>
              <a:off x="2332121" y="4675243"/>
              <a:ext cx="1970137" cy="1415808"/>
            </a:xfrm>
            <a:prstGeom prst="roundRect">
              <a:avLst>
                <a:gd name="adj" fmla="val 10788"/>
              </a:avLst>
            </a:prstGeom>
            <a:solidFill>
              <a:srgbClr val="A6F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32" name="Rounded Rectangle 9">
              <a:extLst>
                <a:ext uri="{FF2B5EF4-FFF2-40B4-BE49-F238E27FC236}">
                  <a16:creationId xmlns:a16="http://schemas.microsoft.com/office/drawing/2014/main" id="{D1672258-358E-4249-9F22-058561C9A4BE}"/>
                </a:ext>
              </a:extLst>
            </p:cNvPr>
            <p:cNvSpPr/>
            <p:nvPr/>
          </p:nvSpPr>
          <p:spPr>
            <a:xfrm flipH="1">
              <a:off x="2332122" y="4685987"/>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grpSp>
        <p:nvGrpSpPr>
          <p:cNvPr id="133" name="Group 14">
            <a:extLst>
              <a:ext uri="{FF2B5EF4-FFF2-40B4-BE49-F238E27FC236}">
                <a16:creationId xmlns:a16="http://schemas.microsoft.com/office/drawing/2014/main" id="{6980A427-C5B1-4AF0-86B3-FDD21EE5CBB5}"/>
              </a:ext>
            </a:extLst>
          </p:cNvPr>
          <p:cNvGrpSpPr/>
          <p:nvPr/>
        </p:nvGrpSpPr>
        <p:grpSpPr>
          <a:xfrm flipH="1">
            <a:off x="654933" y="3323490"/>
            <a:ext cx="1310703" cy="923289"/>
            <a:chOff x="2332121" y="4675243"/>
            <a:chExt cx="1970137" cy="1415809"/>
          </a:xfrm>
          <a:effectLst>
            <a:outerShdw blurRad="50800" dist="38100" dir="5400000" algn="t" rotWithShape="0">
              <a:prstClr val="black">
                <a:alpha val="40000"/>
              </a:prstClr>
            </a:outerShdw>
          </a:effectLst>
        </p:grpSpPr>
        <p:sp>
          <p:nvSpPr>
            <p:cNvPr id="134" name="Rounded Rectangle 24">
              <a:extLst>
                <a:ext uri="{FF2B5EF4-FFF2-40B4-BE49-F238E27FC236}">
                  <a16:creationId xmlns:a16="http://schemas.microsoft.com/office/drawing/2014/main" id="{1992F37F-63A5-4D4F-B13A-9A8A016C425A}"/>
                </a:ext>
              </a:extLst>
            </p:cNvPr>
            <p:cNvSpPr/>
            <p:nvPr/>
          </p:nvSpPr>
          <p:spPr>
            <a:xfrm>
              <a:off x="2332121" y="4675243"/>
              <a:ext cx="1970137" cy="1415808"/>
            </a:xfrm>
            <a:prstGeom prst="roundRect">
              <a:avLst>
                <a:gd name="adj" fmla="val 10788"/>
              </a:avLst>
            </a:prstGeom>
            <a:solidFill>
              <a:srgbClr val="A6F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35" name="Rounded Rectangle 9">
              <a:extLst>
                <a:ext uri="{FF2B5EF4-FFF2-40B4-BE49-F238E27FC236}">
                  <a16:creationId xmlns:a16="http://schemas.microsoft.com/office/drawing/2014/main" id="{D1672258-358E-4249-9F22-058561C9A4BE}"/>
                </a:ext>
              </a:extLst>
            </p:cNvPr>
            <p:cNvSpPr/>
            <p:nvPr/>
          </p:nvSpPr>
          <p:spPr>
            <a:xfrm flipH="1">
              <a:off x="2332122" y="4685987"/>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grpSp>
        <p:nvGrpSpPr>
          <p:cNvPr id="136" name="Group 14">
            <a:extLst>
              <a:ext uri="{FF2B5EF4-FFF2-40B4-BE49-F238E27FC236}">
                <a16:creationId xmlns:a16="http://schemas.microsoft.com/office/drawing/2014/main" id="{6980A427-C5B1-4AF0-86B3-FDD21EE5CBB5}"/>
              </a:ext>
            </a:extLst>
          </p:cNvPr>
          <p:cNvGrpSpPr/>
          <p:nvPr/>
        </p:nvGrpSpPr>
        <p:grpSpPr>
          <a:xfrm flipH="1">
            <a:off x="654932" y="2513943"/>
            <a:ext cx="1310703" cy="923289"/>
            <a:chOff x="2332121" y="4675243"/>
            <a:chExt cx="1970137" cy="1415809"/>
          </a:xfrm>
          <a:effectLst>
            <a:outerShdw blurRad="50800" dist="38100" dir="5400000" algn="t" rotWithShape="0">
              <a:prstClr val="black">
                <a:alpha val="40000"/>
              </a:prstClr>
            </a:outerShdw>
          </a:effectLst>
        </p:grpSpPr>
        <p:sp>
          <p:nvSpPr>
            <p:cNvPr id="137" name="Rounded Rectangle 24">
              <a:extLst>
                <a:ext uri="{FF2B5EF4-FFF2-40B4-BE49-F238E27FC236}">
                  <a16:creationId xmlns:a16="http://schemas.microsoft.com/office/drawing/2014/main" id="{1992F37F-63A5-4D4F-B13A-9A8A016C425A}"/>
                </a:ext>
              </a:extLst>
            </p:cNvPr>
            <p:cNvSpPr/>
            <p:nvPr/>
          </p:nvSpPr>
          <p:spPr>
            <a:xfrm>
              <a:off x="2332121" y="4675243"/>
              <a:ext cx="1970137" cy="1415808"/>
            </a:xfrm>
            <a:prstGeom prst="roundRect">
              <a:avLst>
                <a:gd name="adj" fmla="val 10788"/>
              </a:avLst>
            </a:prstGeom>
            <a:solidFill>
              <a:srgbClr val="A6F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38" name="Rounded Rectangle 9">
              <a:extLst>
                <a:ext uri="{FF2B5EF4-FFF2-40B4-BE49-F238E27FC236}">
                  <a16:creationId xmlns:a16="http://schemas.microsoft.com/office/drawing/2014/main" id="{D1672258-358E-4249-9F22-058561C9A4BE}"/>
                </a:ext>
              </a:extLst>
            </p:cNvPr>
            <p:cNvSpPr/>
            <p:nvPr/>
          </p:nvSpPr>
          <p:spPr>
            <a:xfrm flipH="1">
              <a:off x="2332122" y="4685987"/>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grpSp>
        <p:nvGrpSpPr>
          <p:cNvPr id="139" name="Group 14">
            <a:extLst>
              <a:ext uri="{FF2B5EF4-FFF2-40B4-BE49-F238E27FC236}">
                <a16:creationId xmlns:a16="http://schemas.microsoft.com/office/drawing/2014/main" id="{6980A427-C5B1-4AF0-86B3-FDD21EE5CBB5}"/>
              </a:ext>
            </a:extLst>
          </p:cNvPr>
          <p:cNvGrpSpPr/>
          <p:nvPr/>
        </p:nvGrpSpPr>
        <p:grpSpPr>
          <a:xfrm flipH="1">
            <a:off x="652378" y="1757621"/>
            <a:ext cx="1310703" cy="923289"/>
            <a:chOff x="2332121" y="4675243"/>
            <a:chExt cx="1970137" cy="1415809"/>
          </a:xfrm>
          <a:effectLst>
            <a:outerShdw blurRad="50800" dist="38100" dir="5400000" algn="t" rotWithShape="0">
              <a:prstClr val="black">
                <a:alpha val="3000"/>
              </a:prstClr>
            </a:outerShdw>
          </a:effectLst>
        </p:grpSpPr>
        <p:sp>
          <p:nvSpPr>
            <p:cNvPr id="140" name="Rounded Rectangle 24">
              <a:extLst>
                <a:ext uri="{FF2B5EF4-FFF2-40B4-BE49-F238E27FC236}">
                  <a16:creationId xmlns:a16="http://schemas.microsoft.com/office/drawing/2014/main" id="{1992F37F-63A5-4D4F-B13A-9A8A016C425A}"/>
                </a:ext>
              </a:extLst>
            </p:cNvPr>
            <p:cNvSpPr/>
            <p:nvPr/>
          </p:nvSpPr>
          <p:spPr>
            <a:xfrm>
              <a:off x="2332121" y="4675243"/>
              <a:ext cx="1970137" cy="1415808"/>
            </a:xfrm>
            <a:prstGeom prst="roundRect">
              <a:avLst>
                <a:gd name="adj" fmla="val 10788"/>
              </a:avLst>
            </a:prstGeom>
            <a:solidFill>
              <a:srgbClr val="A6F7CC"/>
            </a:solidFill>
            <a:ln>
              <a:noFill/>
            </a:ln>
            <a:effectLst>
              <a:outerShdw blurRad="50800" dist="50800" dir="540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41" name="Rounded Rectangle 9">
              <a:extLst>
                <a:ext uri="{FF2B5EF4-FFF2-40B4-BE49-F238E27FC236}">
                  <a16:creationId xmlns:a16="http://schemas.microsoft.com/office/drawing/2014/main" id="{D1672258-358E-4249-9F22-058561C9A4BE}"/>
                </a:ext>
              </a:extLst>
            </p:cNvPr>
            <p:cNvSpPr/>
            <p:nvPr/>
          </p:nvSpPr>
          <p:spPr>
            <a:xfrm flipH="1">
              <a:off x="2332122" y="4685987"/>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sp>
        <p:nvSpPr>
          <p:cNvPr id="142" name="TextBox 141">
            <a:extLst>
              <a:ext uri="{FF2B5EF4-FFF2-40B4-BE49-F238E27FC236}">
                <a16:creationId xmlns:a16="http://schemas.microsoft.com/office/drawing/2014/main" id="{6798E323-5A69-4293-ACC3-0AF9332301B9}"/>
              </a:ext>
            </a:extLst>
          </p:cNvPr>
          <p:cNvSpPr txBox="1"/>
          <p:nvPr/>
        </p:nvSpPr>
        <p:spPr>
          <a:xfrm>
            <a:off x="707954" y="1910882"/>
            <a:ext cx="651359" cy="400110"/>
          </a:xfrm>
          <a:prstGeom prst="rect">
            <a:avLst/>
          </a:prstGeom>
          <a:noFill/>
        </p:spPr>
        <p:txBody>
          <a:bodyPr wrap="square" rIns="0" rtlCol="0">
            <a:spAutoFit/>
          </a:bodyPr>
          <a:lstStyle/>
          <a:p>
            <a:pPr algn="ct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01</a:t>
            </a:r>
            <a:endParaRPr lang="ko-KR" altLang="en-US" sz="2000" b="1" dirty="0">
              <a:solidFill>
                <a:schemeClr val="bg1"/>
              </a:solidFill>
              <a:latin typeface="Tahoma" panose="020B0604030504040204" pitchFamily="34" charset="0"/>
              <a:cs typeface="Tahoma" panose="020B0604030504040204" pitchFamily="34" charset="0"/>
            </a:endParaRPr>
          </a:p>
        </p:txBody>
      </p:sp>
      <p:grpSp>
        <p:nvGrpSpPr>
          <p:cNvPr id="143" name="Group 14">
            <a:extLst>
              <a:ext uri="{FF2B5EF4-FFF2-40B4-BE49-F238E27FC236}">
                <a16:creationId xmlns:a16="http://schemas.microsoft.com/office/drawing/2014/main" id="{6980A427-C5B1-4AF0-86B3-FDD21EE5CBB5}"/>
              </a:ext>
            </a:extLst>
          </p:cNvPr>
          <p:cNvGrpSpPr/>
          <p:nvPr/>
        </p:nvGrpSpPr>
        <p:grpSpPr>
          <a:xfrm flipH="1">
            <a:off x="6243169" y="4868931"/>
            <a:ext cx="1310703" cy="923289"/>
            <a:chOff x="2332121" y="4675243"/>
            <a:chExt cx="1970137" cy="1415809"/>
          </a:xfrm>
          <a:effectLst>
            <a:outerShdw blurRad="50800" dist="38100" dir="5400000" algn="t" rotWithShape="0">
              <a:prstClr val="black">
                <a:alpha val="40000"/>
              </a:prstClr>
            </a:outerShdw>
          </a:effectLst>
        </p:grpSpPr>
        <p:sp>
          <p:nvSpPr>
            <p:cNvPr id="144" name="Rounded Rectangle 24">
              <a:extLst>
                <a:ext uri="{FF2B5EF4-FFF2-40B4-BE49-F238E27FC236}">
                  <a16:creationId xmlns:a16="http://schemas.microsoft.com/office/drawing/2014/main" id="{1992F37F-63A5-4D4F-B13A-9A8A016C425A}"/>
                </a:ext>
              </a:extLst>
            </p:cNvPr>
            <p:cNvSpPr/>
            <p:nvPr/>
          </p:nvSpPr>
          <p:spPr>
            <a:xfrm>
              <a:off x="2332121" y="4675243"/>
              <a:ext cx="1970137" cy="1415808"/>
            </a:xfrm>
            <a:prstGeom prst="roundRect">
              <a:avLst>
                <a:gd name="adj" fmla="val 10788"/>
              </a:avLst>
            </a:prstGeom>
            <a:solidFill>
              <a:srgbClr val="A6F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45" name="Rounded Rectangle 9">
              <a:extLst>
                <a:ext uri="{FF2B5EF4-FFF2-40B4-BE49-F238E27FC236}">
                  <a16:creationId xmlns:a16="http://schemas.microsoft.com/office/drawing/2014/main" id="{D1672258-358E-4249-9F22-058561C9A4BE}"/>
                </a:ext>
              </a:extLst>
            </p:cNvPr>
            <p:cNvSpPr/>
            <p:nvPr/>
          </p:nvSpPr>
          <p:spPr>
            <a:xfrm flipH="1">
              <a:off x="2332122" y="4685987"/>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graphicFrame>
        <p:nvGraphicFramePr>
          <p:cNvPr id="146" name="Таблица 145"/>
          <p:cNvGraphicFramePr>
            <a:graphicFrameLocks noGrp="1"/>
          </p:cNvGraphicFramePr>
          <p:nvPr>
            <p:extLst>
              <p:ext uri="{D42A27DB-BD31-4B8C-83A1-F6EECF244321}">
                <p14:modId xmlns:p14="http://schemas.microsoft.com/office/powerpoint/2010/main" val="2709525289"/>
              </p:ext>
            </p:extLst>
          </p:nvPr>
        </p:nvGraphicFramePr>
        <p:xfrm>
          <a:off x="7538945" y="1896000"/>
          <a:ext cx="3832545" cy="703715"/>
        </p:xfrm>
        <a:graphic>
          <a:graphicData uri="http://schemas.openxmlformats.org/drawingml/2006/table">
            <a:tbl>
              <a:tblPr firstRow="1" firstCol="1">
                <a:tableStyleId>{6E25E649-3F16-4E02-A733-19D2CDBF48F0}</a:tableStyleId>
              </a:tblPr>
              <a:tblGrid>
                <a:gridCol w="2796057">
                  <a:extLst>
                    <a:ext uri="{9D8B030D-6E8A-4147-A177-3AD203B41FA5}">
                      <a16:colId xmlns:a16="http://schemas.microsoft.com/office/drawing/2014/main" val="2566272329"/>
                    </a:ext>
                  </a:extLst>
                </a:gridCol>
                <a:gridCol w="1036488">
                  <a:extLst>
                    <a:ext uri="{9D8B030D-6E8A-4147-A177-3AD203B41FA5}">
                      <a16:colId xmlns:a16="http://schemas.microsoft.com/office/drawing/2014/main" val="3530210285"/>
                    </a:ext>
                  </a:extLst>
                </a:gridCol>
              </a:tblGrid>
              <a:tr h="703715">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ЖКХ</a:t>
                      </a:r>
                    </a:p>
                    <a:p>
                      <a:pPr algn="l"/>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noFill/>
                      <a:prstDash val="solid"/>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ru-RU" sz="2800" b="0" i="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6</a:t>
                      </a:r>
                    </a:p>
                  </a:txBody>
                  <a:tcPr anchor="ctr">
                    <a:lnL w="3175" cap="flat" cmpd="sng" algn="ctr">
                      <a:solidFill>
                        <a:schemeClr val="tx1"/>
                      </a:solidFill>
                      <a:prstDash val="dot"/>
                      <a:round/>
                      <a:headEnd type="none" w="med" len="med"/>
                      <a:tailEnd type="none" w="med" len="med"/>
                    </a:lnL>
                    <a:lnR w="3175" cap="flat" cmpd="sng" algn="ctr">
                      <a:no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accent5">
                        <a:lumMod val="75000"/>
                        <a:alpha val="50000"/>
                      </a:schemeClr>
                    </a:solidFill>
                  </a:tcPr>
                </a:tc>
                <a:extLst>
                  <a:ext uri="{0D108BD9-81ED-4DB2-BD59-A6C34878D82A}">
                    <a16:rowId xmlns:a16="http://schemas.microsoft.com/office/drawing/2014/main" val="1597864441"/>
                  </a:ext>
                </a:extLst>
              </a:tr>
            </a:tbl>
          </a:graphicData>
        </a:graphic>
      </p:graphicFrame>
      <p:sp>
        <p:nvSpPr>
          <p:cNvPr id="147" name="TextBox 146">
            <a:extLst>
              <a:ext uri="{FF2B5EF4-FFF2-40B4-BE49-F238E27FC236}">
                <a16:creationId xmlns:a16="http://schemas.microsoft.com/office/drawing/2014/main" id="{F34D734A-0A44-455D-B006-C0485FCF8D0B}"/>
              </a:ext>
            </a:extLst>
          </p:cNvPr>
          <p:cNvSpPr txBox="1"/>
          <p:nvPr/>
        </p:nvSpPr>
        <p:spPr>
          <a:xfrm>
            <a:off x="6495551" y="1947966"/>
            <a:ext cx="1188332" cy="338554"/>
          </a:xfrm>
          <a:prstGeom prst="rect">
            <a:avLst/>
          </a:prstGeom>
          <a:noFill/>
        </p:spPr>
        <p:txBody>
          <a:bodyPr wrap="square" lIns="108000" rIns="108000" rtlCol="0">
            <a:spAutoFit/>
          </a:bodyPr>
          <a:lstStyle/>
          <a:p>
            <a:pPr algn="ctr"/>
            <a:r>
              <a:rPr lang="en-US" altLang="ko-KR" sz="1600" b="1" dirty="0">
                <a:solidFill>
                  <a:schemeClr val="bg1"/>
                </a:solidFill>
                <a:cs typeface="Arial" pitchFamily="34" charset="0"/>
              </a:rPr>
              <a:t>Contents </a:t>
            </a:r>
            <a:endParaRPr lang="ko-KR" altLang="en-US" sz="1600" b="1" dirty="0">
              <a:solidFill>
                <a:schemeClr val="bg1"/>
              </a:solidFill>
              <a:cs typeface="Arial" pitchFamily="34" charset="0"/>
            </a:endParaRPr>
          </a:p>
        </p:txBody>
      </p:sp>
      <p:sp>
        <p:nvSpPr>
          <p:cNvPr id="148" name="TextBox 147">
            <a:extLst>
              <a:ext uri="{FF2B5EF4-FFF2-40B4-BE49-F238E27FC236}">
                <a16:creationId xmlns:a16="http://schemas.microsoft.com/office/drawing/2014/main" id="{013829F6-3C3E-4F13-B542-5F4DCA28801C}"/>
              </a:ext>
            </a:extLst>
          </p:cNvPr>
          <p:cNvSpPr txBox="1"/>
          <p:nvPr/>
        </p:nvSpPr>
        <p:spPr>
          <a:xfrm>
            <a:off x="6144146" y="1975526"/>
            <a:ext cx="914748" cy="523220"/>
          </a:xfrm>
          <a:prstGeom prst="rect">
            <a:avLst/>
          </a:prstGeom>
          <a:noFill/>
        </p:spPr>
        <p:txBody>
          <a:bodyPr wrap="square" rIns="0" rtlCol="0">
            <a:spAutoFit/>
          </a:bodyPr>
          <a:lstStyle/>
          <a:p>
            <a:pPr algn="ctr"/>
            <a:r>
              <a:rPr lang="en-US" altLang="ko-KR" sz="28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800" b="1" dirty="0">
                <a:solidFill>
                  <a:schemeClr val="bg1"/>
                </a:solidFill>
                <a:latin typeface="Tahoma" panose="020B0604030504040204" pitchFamily="34" charset="0"/>
                <a:ea typeface="Tahoma" panose="020B0604030504040204" pitchFamily="34" charset="0"/>
                <a:cs typeface="Tahoma" panose="020B0604030504040204" pitchFamily="34" charset="0"/>
              </a:rPr>
              <a:t>1</a:t>
            </a:r>
            <a:endParaRPr lang="ko-KR" altLang="en-US" sz="2800" b="1" dirty="0">
              <a:solidFill>
                <a:schemeClr val="bg1"/>
              </a:solidFill>
              <a:latin typeface="Tahoma" panose="020B0604030504040204" pitchFamily="34" charset="0"/>
              <a:cs typeface="Tahoma" panose="020B0604030504040204" pitchFamily="34" charset="0"/>
            </a:endParaRPr>
          </a:p>
        </p:txBody>
      </p:sp>
      <p:graphicFrame>
        <p:nvGraphicFramePr>
          <p:cNvPr id="149" name="Таблица 148"/>
          <p:cNvGraphicFramePr>
            <a:graphicFrameLocks noGrp="1"/>
          </p:cNvGraphicFramePr>
          <p:nvPr>
            <p:extLst>
              <p:ext uri="{D42A27DB-BD31-4B8C-83A1-F6EECF244321}">
                <p14:modId xmlns:p14="http://schemas.microsoft.com/office/powerpoint/2010/main" val="3567975056"/>
              </p:ext>
            </p:extLst>
          </p:nvPr>
        </p:nvGraphicFramePr>
        <p:xfrm>
          <a:off x="7557709" y="2707040"/>
          <a:ext cx="3832545" cy="685800"/>
        </p:xfrm>
        <a:graphic>
          <a:graphicData uri="http://schemas.openxmlformats.org/drawingml/2006/table">
            <a:tbl>
              <a:tblPr firstRow="1" firstCol="1">
                <a:tableStyleId>{6E25E649-3F16-4E02-A733-19D2CDBF48F0}</a:tableStyleId>
              </a:tblPr>
              <a:tblGrid>
                <a:gridCol w="2796057">
                  <a:extLst>
                    <a:ext uri="{9D8B030D-6E8A-4147-A177-3AD203B41FA5}">
                      <a16:colId xmlns:a16="http://schemas.microsoft.com/office/drawing/2014/main" val="2566272329"/>
                    </a:ext>
                  </a:extLst>
                </a:gridCol>
                <a:gridCol w="1036488">
                  <a:extLst>
                    <a:ext uri="{9D8B030D-6E8A-4147-A177-3AD203B41FA5}">
                      <a16:colId xmlns:a16="http://schemas.microsoft.com/office/drawing/2014/main" val="3530210285"/>
                    </a:ext>
                  </a:extLst>
                </a:gridCol>
              </a:tblGrid>
              <a:tr h="679016">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МЕСТА МАССОВОГО ОТДЫХА</a:t>
                      </a:r>
                    </a:p>
                    <a:p>
                      <a:pPr algn="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noFill/>
                      <a:prstDash val="solid"/>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ru-RU" sz="2800" b="0" i="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5</a:t>
                      </a:r>
                    </a:p>
                  </a:txBody>
                  <a:tcPr anchor="ctr">
                    <a:lnL w="3175" cap="flat" cmpd="sng" algn="ctr">
                      <a:solidFill>
                        <a:schemeClr val="tx1"/>
                      </a:solidFill>
                      <a:prstDash val="dot"/>
                      <a:round/>
                      <a:headEnd type="none" w="med" len="med"/>
                      <a:tailEnd type="none" w="med" len="med"/>
                    </a:lnL>
                    <a:lnR w="3175" cap="flat" cmpd="sng" algn="ctr">
                      <a:no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93D4B1"/>
                    </a:solidFill>
                  </a:tcPr>
                </a:tc>
                <a:extLst>
                  <a:ext uri="{0D108BD9-81ED-4DB2-BD59-A6C34878D82A}">
                    <a16:rowId xmlns:a16="http://schemas.microsoft.com/office/drawing/2014/main" val="1597864441"/>
                  </a:ext>
                </a:extLst>
              </a:tr>
            </a:tbl>
          </a:graphicData>
        </a:graphic>
      </p:graphicFrame>
      <p:sp>
        <p:nvSpPr>
          <p:cNvPr id="150" name="TextBox 149">
            <a:extLst>
              <a:ext uri="{FF2B5EF4-FFF2-40B4-BE49-F238E27FC236}">
                <a16:creationId xmlns:a16="http://schemas.microsoft.com/office/drawing/2014/main" id="{013829F6-3C3E-4F13-B542-5F4DCA28801C}"/>
              </a:ext>
            </a:extLst>
          </p:cNvPr>
          <p:cNvSpPr txBox="1"/>
          <p:nvPr/>
        </p:nvSpPr>
        <p:spPr>
          <a:xfrm>
            <a:off x="6171400" y="2707874"/>
            <a:ext cx="914748" cy="523220"/>
          </a:xfrm>
          <a:prstGeom prst="rect">
            <a:avLst/>
          </a:prstGeom>
          <a:noFill/>
        </p:spPr>
        <p:txBody>
          <a:bodyPr wrap="square" rIns="0" rtlCol="0">
            <a:spAutoFit/>
          </a:bodyPr>
          <a:lstStyle/>
          <a:p>
            <a:pPr algn="ctr"/>
            <a:r>
              <a:rPr lang="en-US" altLang="ko-KR" sz="2800" b="1" dirty="0">
                <a:solidFill>
                  <a:schemeClr val="bg1"/>
                </a:solidFill>
                <a:latin typeface="Tahoma" panose="020B0604030504040204" pitchFamily="34" charset="0"/>
                <a:ea typeface="Tahoma" panose="020B0604030504040204" pitchFamily="34" charset="0"/>
                <a:cs typeface="Tahoma" panose="020B0604030504040204" pitchFamily="34" charset="0"/>
              </a:rPr>
              <a:t>02</a:t>
            </a:r>
            <a:endParaRPr lang="ko-KR" altLang="en-US" sz="2800" b="1" dirty="0">
              <a:solidFill>
                <a:schemeClr val="bg1"/>
              </a:solidFill>
              <a:latin typeface="Tahoma" panose="020B0604030504040204" pitchFamily="34" charset="0"/>
              <a:cs typeface="Tahoma" panose="020B0604030504040204" pitchFamily="34" charset="0"/>
            </a:endParaRPr>
          </a:p>
        </p:txBody>
      </p:sp>
      <p:graphicFrame>
        <p:nvGraphicFramePr>
          <p:cNvPr id="151" name="Таблица 150"/>
          <p:cNvGraphicFramePr>
            <a:graphicFrameLocks noGrp="1"/>
          </p:cNvGraphicFramePr>
          <p:nvPr>
            <p:extLst>
              <p:ext uri="{D42A27DB-BD31-4B8C-83A1-F6EECF244321}">
                <p14:modId xmlns:p14="http://schemas.microsoft.com/office/powerpoint/2010/main" val="360612790"/>
              </p:ext>
            </p:extLst>
          </p:nvPr>
        </p:nvGraphicFramePr>
        <p:xfrm>
          <a:off x="7557710" y="3477758"/>
          <a:ext cx="3832545" cy="685800"/>
        </p:xfrm>
        <a:graphic>
          <a:graphicData uri="http://schemas.openxmlformats.org/drawingml/2006/table">
            <a:tbl>
              <a:tblPr firstRow="1" firstCol="1">
                <a:tableStyleId>{6E25E649-3F16-4E02-A733-19D2CDBF48F0}</a:tableStyleId>
              </a:tblPr>
              <a:tblGrid>
                <a:gridCol w="2796057">
                  <a:extLst>
                    <a:ext uri="{9D8B030D-6E8A-4147-A177-3AD203B41FA5}">
                      <a16:colId xmlns:a16="http://schemas.microsoft.com/office/drawing/2014/main" val="2566272329"/>
                    </a:ext>
                  </a:extLst>
                </a:gridCol>
                <a:gridCol w="1036488">
                  <a:extLst>
                    <a:ext uri="{9D8B030D-6E8A-4147-A177-3AD203B41FA5}">
                      <a16:colId xmlns:a16="http://schemas.microsoft.com/office/drawing/2014/main" val="3530210285"/>
                    </a:ext>
                  </a:extLst>
                </a:gridCol>
              </a:tblGrid>
              <a:tr h="5944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ПОЖАРНАЯ БЕЗОПАСНОСТЬ</a:t>
                      </a:r>
                    </a:p>
                    <a:p>
                      <a:pPr algn="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noFill/>
                      <a:prstDash val="solid"/>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ru-RU" sz="2800" b="0" i="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5</a:t>
                      </a:r>
                    </a:p>
                  </a:txBody>
                  <a:tcPr anchor="ctr">
                    <a:lnL w="3175" cap="flat" cmpd="sng" algn="ctr">
                      <a:solidFill>
                        <a:schemeClr val="tx1"/>
                      </a:solidFill>
                      <a:prstDash val="dot"/>
                      <a:round/>
                      <a:headEnd type="none" w="med" len="med"/>
                      <a:tailEnd type="none" w="med" len="med"/>
                    </a:lnL>
                    <a:lnR w="3175" cap="flat" cmpd="sng" algn="ctr">
                      <a:no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33BC7A">
                        <a:alpha val="50000"/>
                      </a:srgbClr>
                    </a:solidFill>
                  </a:tcPr>
                </a:tc>
                <a:extLst>
                  <a:ext uri="{0D108BD9-81ED-4DB2-BD59-A6C34878D82A}">
                    <a16:rowId xmlns:a16="http://schemas.microsoft.com/office/drawing/2014/main" val="1597864441"/>
                  </a:ext>
                </a:extLst>
              </a:tr>
            </a:tbl>
          </a:graphicData>
        </a:graphic>
      </p:graphicFrame>
      <p:sp>
        <p:nvSpPr>
          <p:cNvPr id="152" name="TextBox 151">
            <a:extLst>
              <a:ext uri="{FF2B5EF4-FFF2-40B4-BE49-F238E27FC236}">
                <a16:creationId xmlns:a16="http://schemas.microsoft.com/office/drawing/2014/main" id="{013829F6-3C3E-4F13-B542-5F4DCA28801C}"/>
              </a:ext>
            </a:extLst>
          </p:cNvPr>
          <p:cNvSpPr txBox="1"/>
          <p:nvPr/>
        </p:nvSpPr>
        <p:spPr>
          <a:xfrm>
            <a:off x="6175238" y="3425234"/>
            <a:ext cx="914748" cy="523220"/>
          </a:xfrm>
          <a:prstGeom prst="rect">
            <a:avLst/>
          </a:prstGeom>
          <a:noFill/>
        </p:spPr>
        <p:txBody>
          <a:bodyPr wrap="square" rIns="0" rtlCol="0">
            <a:spAutoFit/>
          </a:bodyPr>
          <a:lstStyle/>
          <a:p>
            <a:pPr algn="ctr"/>
            <a:r>
              <a:rPr lang="en-US" altLang="ko-KR" sz="28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800" b="1" dirty="0">
                <a:solidFill>
                  <a:schemeClr val="bg1"/>
                </a:solidFill>
                <a:latin typeface="Tahoma" panose="020B0604030504040204" pitchFamily="34" charset="0"/>
                <a:ea typeface="Tahoma" panose="020B0604030504040204" pitchFamily="34" charset="0"/>
                <a:cs typeface="Tahoma" panose="020B0604030504040204" pitchFamily="34" charset="0"/>
              </a:rPr>
              <a:t>3</a:t>
            </a:r>
            <a:endParaRPr lang="ko-KR" altLang="en-US" sz="2800" b="1" dirty="0">
              <a:solidFill>
                <a:schemeClr val="bg1"/>
              </a:solidFill>
              <a:latin typeface="Tahoma" panose="020B0604030504040204" pitchFamily="34" charset="0"/>
              <a:cs typeface="Tahoma" panose="020B0604030504040204" pitchFamily="34" charset="0"/>
            </a:endParaRPr>
          </a:p>
        </p:txBody>
      </p:sp>
      <p:graphicFrame>
        <p:nvGraphicFramePr>
          <p:cNvPr id="153" name="Таблица 152"/>
          <p:cNvGraphicFramePr>
            <a:graphicFrameLocks noGrp="1"/>
          </p:cNvGraphicFramePr>
          <p:nvPr>
            <p:extLst>
              <p:ext uri="{D42A27DB-BD31-4B8C-83A1-F6EECF244321}">
                <p14:modId xmlns:p14="http://schemas.microsoft.com/office/powerpoint/2010/main" val="3583119643"/>
              </p:ext>
            </p:extLst>
          </p:nvPr>
        </p:nvGraphicFramePr>
        <p:xfrm>
          <a:off x="7563627" y="4285031"/>
          <a:ext cx="3832545" cy="685800"/>
        </p:xfrm>
        <a:graphic>
          <a:graphicData uri="http://schemas.openxmlformats.org/drawingml/2006/table">
            <a:tbl>
              <a:tblPr firstRow="1" firstCol="1">
                <a:tableStyleId>{6E25E649-3F16-4E02-A733-19D2CDBF48F0}</a:tableStyleId>
              </a:tblPr>
              <a:tblGrid>
                <a:gridCol w="2796057">
                  <a:extLst>
                    <a:ext uri="{9D8B030D-6E8A-4147-A177-3AD203B41FA5}">
                      <a16:colId xmlns:a16="http://schemas.microsoft.com/office/drawing/2014/main" val="2566272329"/>
                    </a:ext>
                  </a:extLst>
                </a:gridCol>
                <a:gridCol w="1036488">
                  <a:extLst>
                    <a:ext uri="{9D8B030D-6E8A-4147-A177-3AD203B41FA5}">
                      <a16:colId xmlns:a16="http://schemas.microsoft.com/office/drawing/2014/main" val="3530210285"/>
                    </a:ext>
                  </a:extLst>
                </a:gridCol>
              </a:tblGrid>
              <a:tr h="5944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СБОР И ТРАНСПОРТИРОВКА</a:t>
                      </a:r>
                      <a:r>
                        <a:rPr lang="ru-RU" sz="1300" b="0" spc="-8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ТБО</a:t>
                      </a: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p>
                      <a:pPr algn="l"/>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noFill/>
                      <a:prstDash val="solid"/>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ru-RU" sz="2800" b="0" i="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2</a:t>
                      </a:r>
                    </a:p>
                  </a:txBody>
                  <a:tcPr anchor="ctr">
                    <a:lnL w="3175" cap="flat" cmpd="sng" algn="ctr">
                      <a:solidFill>
                        <a:schemeClr val="tx1"/>
                      </a:solidFill>
                      <a:prstDash val="dot"/>
                      <a:round/>
                      <a:headEnd type="none" w="med" len="med"/>
                      <a:tailEnd type="none" w="med" len="med"/>
                    </a:lnL>
                    <a:lnR w="3175" cap="flat" cmpd="sng" algn="ctr">
                      <a:no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33BC7A">
                        <a:alpha val="50000"/>
                      </a:srgbClr>
                    </a:solidFill>
                  </a:tcPr>
                </a:tc>
                <a:extLst>
                  <a:ext uri="{0D108BD9-81ED-4DB2-BD59-A6C34878D82A}">
                    <a16:rowId xmlns:a16="http://schemas.microsoft.com/office/drawing/2014/main" val="1597864441"/>
                  </a:ext>
                </a:extLst>
              </a:tr>
            </a:tbl>
          </a:graphicData>
        </a:graphic>
      </p:graphicFrame>
      <p:graphicFrame>
        <p:nvGraphicFramePr>
          <p:cNvPr id="154" name="Таблица 153"/>
          <p:cNvGraphicFramePr>
            <a:graphicFrameLocks noGrp="1"/>
          </p:cNvGraphicFramePr>
          <p:nvPr>
            <p:extLst>
              <p:ext uri="{D42A27DB-BD31-4B8C-83A1-F6EECF244321}">
                <p14:modId xmlns:p14="http://schemas.microsoft.com/office/powerpoint/2010/main" val="1942265051"/>
              </p:ext>
            </p:extLst>
          </p:nvPr>
        </p:nvGraphicFramePr>
        <p:xfrm>
          <a:off x="7563627" y="5062533"/>
          <a:ext cx="3832545" cy="685800"/>
        </p:xfrm>
        <a:graphic>
          <a:graphicData uri="http://schemas.openxmlformats.org/drawingml/2006/table">
            <a:tbl>
              <a:tblPr firstRow="1" firstCol="1">
                <a:tableStyleId>{6E25E649-3F16-4E02-A733-19D2CDBF48F0}</a:tableStyleId>
              </a:tblPr>
              <a:tblGrid>
                <a:gridCol w="2796057">
                  <a:extLst>
                    <a:ext uri="{9D8B030D-6E8A-4147-A177-3AD203B41FA5}">
                      <a16:colId xmlns:a16="http://schemas.microsoft.com/office/drawing/2014/main" val="2566272329"/>
                    </a:ext>
                  </a:extLst>
                </a:gridCol>
                <a:gridCol w="1036488">
                  <a:extLst>
                    <a:ext uri="{9D8B030D-6E8A-4147-A177-3AD203B41FA5}">
                      <a16:colId xmlns:a16="http://schemas.microsoft.com/office/drawing/2014/main" val="3530210285"/>
                    </a:ext>
                  </a:extLst>
                </a:gridCol>
              </a:tblGrid>
              <a:tr h="594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БЫТОВОЕ ОБСЛУЖИВАНИЕ</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300" b="0" spc="-8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noFill/>
                      <a:prstDash val="solid"/>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ru-RU" sz="2800" b="0" i="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1</a:t>
                      </a:r>
                    </a:p>
                  </a:txBody>
                  <a:tcPr anchor="ctr">
                    <a:lnL w="3175" cap="flat" cmpd="sng" algn="ctr">
                      <a:solidFill>
                        <a:schemeClr val="tx1"/>
                      </a:solidFill>
                      <a:prstDash val="dot"/>
                      <a:round/>
                      <a:headEnd type="none" w="med" len="med"/>
                      <a:tailEnd type="none" w="med" len="med"/>
                    </a:lnL>
                    <a:lnR w="3175" cap="flat" cmpd="sng" algn="ctr">
                      <a:no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33BC7A">
                        <a:alpha val="50000"/>
                      </a:srgbClr>
                    </a:solidFill>
                  </a:tcPr>
                </a:tc>
                <a:extLst>
                  <a:ext uri="{0D108BD9-81ED-4DB2-BD59-A6C34878D82A}">
                    <a16:rowId xmlns:a16="http://schemas.microsoft.com/office/drawing/2014/main" val="1597864441"/>
                  </a:ext>
                </a:extLst>
              </a:tr>
            </a:tbl>
          </a:graphicData>
        </a:graphic>
      </p:graphicFrame>
      <p:grpSp>
        <p:nvGrpSpPr>
          <p:cNvPr id="155" name="Group 14">
            <a:extLst>
              <a:ext uri="{FF2B5EF4-FFF2-40B4-BE49-F238E27FC236}">
                <a16:creationId xmlns:a16="http://schemas.microsoft.com/office/drawing/2014/main" id="{6980A427-C5B1-4AF0-86B3-FDD21EE5CBB5}"/>
              </a:ext>
            </a:extLst>
          </p:cNvPr>
          <p:cNvGrpSpPr/>
          <p:nvPr/>
        </p:nvGrpSpPr>
        <p:grpSpPr>
          <a:xfrm flipH="1">
            <a:off x="6237252" y="4117185"/>
            <a:ext cx="1310703" cy="923289"/>
            <a:chOff x="2332121" y="4675243"/>
            <a:chExt cx="1970137" cy="1415809"/>
          </a:xfrm>
          <a:effectLst>
            <a:outerShdw blurRad="50800" dist="38100" dir="5400000" algn="t" rotWithShape="0">
              <a:prstClr val="black">
                <a:alpha val="40000"/>
              </a:prstClr>
            </a:outerShdw>
          </a:effectLst>
        </p:grpSpPr>
        <p:sp>
          <p:nvSpPr>
            <p:cNvPr id="156" name="Rounded Rectangle 24">
              <a:extLst>
                <a:ext uri="{FF2B5EF4-FFF2-40B4-BE49-F238E27FC236}">
                  <a16:creationId xmlns:a16="http://schemas.microsoft.com/office/drawing/2014/main" id="{1992F37F-63A5-4D4F-B13A-9A8A016C425A}"/>
                </a:ext>
              </a:extLst>
            </p:cNvPr>
            <p:cNvSpPr/>
            <p:nvPr/>
          </p:nvSpPr>
          <p:spPr>
            <a:xfrm>
              <a:off x="2332121" y="4675243"/>
              <a:ext cx="1970137" cy="1415808"/>
            </a:xfrm>
            <a:prstGeom prst="roundRect">
              <a:avLst>
                <a:gd name="adj" fmla="val 10788"/>
              </a:avLst>
            </a:prstGeom>
            <a:solidFill>
              <a:srgbClr val="A6F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57" name="Rounded Rectangle 9">
              <a:extLst>
                <a:ext uri="{FF2B5EF4-FFF2-40B4-BE49-F238E27FC236}">
                  <a16:creationId xmlns:a16="http://schemas.microsoft.com/office/drawing/2014/main" id="{D1672258-358E-4249-9F22-058561C9A4BE}"/>
                </a:ext>
              </a:extLst>
            </p:cNvPr>
            <p:cNvSpPr/>
            <p:nvPr/>
          </p:nvSpPr>
          <p:spPr>
            <a:xfrm flipH="1">
              <a:off x="2332122" y="4685987"/>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grpSp>
        <p:nvGrpSpPr>
          <p:cNvPr id="158" name="Group 14">
            <a:extLst>
              <a:ext uri="{FF2B5EF4-FFF2-40B4-BE49-F238E27FC236}">
                <a16:creationId xmlns:a16="http://schemas.microsoft.com/office/drawing/2014/main" id="{6980A427-C5B1-4AF0-86B3-FDD21EE5CBB5}"/>
              </a:ext>
            </a:extLst>
          </p:cNvPr>
          <p:cNvGrpSpPr/>
          <p:nvPr/>
        </p:nvGrpSpPr>
        <p:grpSpPr>
          <a:xfrm flipH="1">
            <a:off x="6231334" y="3323490"/>
            <a:ext cx="1310703" cy="923289"/>
            <a:chOff x="2332121" y="4675243"/>
            <a:chExt cx="1970137" cy="1415809"/>
          </a:xfrm>
          <a:effectLst>
            <a:outerShdw blurRad="50800" dist="38100" dir="5400000" algn="t" rotWithShape="0">
              <a:prstClr val="black">
                <a:alpha val="40000"/>
              </a:prstClr>
            </a:outerShdw>
          </a:effectLst>
        </p:grpSpPr>
        <p:sp>
          <p:nvSpPr>
            <p:cNvPr id="159" name="Rounded Rectangle 24">
              <a:extLst>
                <a:ext uri="{FF2B5EF4-FFF2-40B4-BE49-F238E27FC236}">
                  <a16:creationId xmlns:a16="http://schemas.microsoft.com/office/drawing/2014/main" id="{1992F37F-63A5-4D4F-B13A-9A8A016C425A}"/>
                </a:ext>
              </a:extLst>
            </p:cNvPr>
            <p:cNvSpPr/>
            <p:nvPr/>
          </p:nvSpPr>
          <p:spPr>
            <a:xfrm>
              <a:off x="2332121" y="4675243"/>
              <a:ext cx="1970137" cy="1415808"/>
            </a:xfrm>
            <a:prstGeom prst="roundRect">
              <a:avLst>
                <a:gd name="adj" fmla="val 10788"/>
              </a:avLst>
            </a:prstGeom>
            <a:solidFill>
              <a:srgbClr val="A6F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60" name="Rounded Rectangle 9">
              <a:extLst>
                <a:ext uri="{FF2B5EF4-FFF2-40B4-BE49-F238E27FC236}">
                  <a16:creationId xmlns:a16="http://schemas.microsoft.com/office/drawing/2014/main" id="{D1672258-358E-4249-9F22-058561C9A4BE}"/>
                </a:ext>
              </a:extLst>
            </p:cNvPr>
            <p:cNvSpPr/>
            <p:nvPr/>
          </p:nvSpPr>
          <p:spPr>
            <a:xfrm flipH="1">
              <a:off x="2332122" y="4685987"/>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grpSp>
        <p:nvGrpSpPr>
          <p:cNvPr id="161" name="Group 14">
            <a:extLst>
              <a:ext uri="{FF2B5EF4-FFF2-40B4-BE49-F238E27FC236}">
                <a16:creationId xmlns:a16="http://schemas.microsoft.com/office/drawing/2014/main" id="{6980A427-C5B1-4AF0-86B3-FDD21EE5CBB5}"/>
              </a:ext>
            </a:extLst>
          </p:cNvPr>
          <p:cNvGrpSpPr/>
          <p:nvPr/>
        </p:nvGrpSpPr>
        <p:grpSpPr>
          <a:xfrm flipH="1">
            <a:off x="6231333" y="2513943"/>
            <a:ext cx="1310703" cy="923289"/>
            <a:chOff x="2332121" y="4675243"/>
            <a:chExt cx="1970137" cy="1415809"/>
          </a:xfrm>
          <a:effectLst>
            <a:outerShdw blurRad="50800" dist="38100" dir="5400000" algn="t" rotWithShape="0">
              <a:prstClr val="black">
                <a:alpha val="40000"/>
              </a:prstClr>
            </a:outerShdw>
          </a:effectLst>
        </p:grpSpPr>
        <p:sp>
          <p:nvSpPr>
            <p:cNvPr id="162" name="Rounded Rectangle 24">
              <a:extLst>
                <a:ext uri="{FF2B5EF4-FFF2-40B4-BE49-F238E27FC236}">
                  <a16:creationId xmlns:a16="http://schemas.microsoft.com/office/drawing/2014/main" id="{1992F37F-63A5-4D4F-B13A-9A8A016C425A}"/>
                </a:ext>
              </a:extLst>
            </p:cNvPr>
            <p:cNvSpPr/>
            <p:nvPr/>
          </p:nvSpPr>
          <p:spPr>
            <a:xfrm>
              <a:off x="2332121" y="4675243"/>
              <a:ext cx="1970137" cy="1415808"/>
            </a:xfrm>
            <a:prstGeom prst="roundRect">
              <a:avLst>
                <a:gd name="adj" fmla="val 10788"/>
              </a:avLst>
            </a:prstGeom>
            <a:solidFill>
              <a:srgbClr val="A6F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63" name="Rounded Rectangle 9">
              <a:extLst>
                <a:ext uri="{FF2B5EF4-FFF2-40B4-BE49-F238E27FC236}">
                  <a16:creationId xmlns:a16="http://schemas.microsoft.com/office/drawing/2014/main" id="{D1672258-358E-4249-9F22-058561C9A4BE}"/>
                </a:ext>
              </a:extLst>
            </p:cNvPr>
            <p:cNvSpPr/>
            <p:nvPr/>
          </p:nvSpPr>
          <p:spPr>
            <a:xfrm flipH="1">
              <a:off x="2332122" y="4685987"/>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grpSp>
        <p:nvGrpSpPr>
          <p:cNvPr id="164" name="Group 14">
            <a:extLst>
              <a:ext uri="{FF2B5EF4-FFF2-40B4-BE49-F238E27FC236}">
                <a16:creationId xmlns:a16="http://schemas.microsoft.com/office/drawing/2014/main" id="{6980A427-C5B1-4AF0-86B3-FDD21EE5CBB5}"/>
              </a:ext>
            </a:extLst>
          </p:cNvPr>
          <p:cNvGrpSpPr/>
          <p:nvPr/>
        </p:nvGrpSpPr>
        <p:grpSpPr>
          <a:xfrm flipH="1">
            <a:off x="6228779" y="1757621"/>
            <a:ext cx="1310703" cy="923289"/>
            <a:chOff x="2332121" y="4675243"/>
            <a:chExt cx="1970137" cy="1415809"/>
          </a:xfrm>
          <a:effectLst>
            <a:outerShdw blurRad="50800" dist="38100" dir="5400000" algn="t" rotWithShape="0">
              <a:prstClr val="black">
                <a:alpha val="40000"/>
              </a:prstClr>
            </a:outerShdw>
          </a:effectLst>
        </p:grpSpPr>
        <p:sp>
          <p:nvSpPr>
            <p:cNvPr id="165" name="Rounded Rectangle 24">
              <a:extLst>
                <a:ext uri="{FF2B5EF4-FFF2-40B4-BE49-F238E27FC236}">
                  <a16:creationId xmlns:a16="http://schemas.microsoft.com/office/drawing/2014/main" id="{1992F37F-63A5-4D4F-B13A-9A8A016C425A}"/>
                </a:ext>
              </a:extLst>
            </p:cNvPr>
            <p:cNvSpPr/>
            <p:nvPr/>
          </p:nvSpPr>
          <p:spPr>
            <a:xfrm>
              <a:off x="2332121" y="4675243"/>
              <a:ext cx="1970137" cy="1415808"/>
            </a:xfrm>
            <a:prstGeom prst="roundRect">
              <a:avLst>
                <a:gd name="adj" fmla="val 10788"/>
              </a:avLst>
            </a:prstGeom>
            <a:solidFill>
              <a:srgbClr val="A6F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66" name="Rounded Rectangle 9">
              <a:extLst>
                <a:ext uri="{FF2B5EF4-FFF2-40B4-BE49-F238E27FC236}">
                  <a16:creationId xmlns:a16="http://schemas.microsoft.com/office/drawing/2014/main" id="{D1672258-358E-4249-9F22-058561C9A4BE}"/>
                </a:ext>
              </a:extLst>
            </p:cNvPr>
            <p:cNvSpPr/>
            <p:nvPr/>
          </p:nvSpPr>
          <p:spPr>
            <a:xfrm flipH="1">
              <a:off x="2332122" y="4685987"/>
              <a:ext cx="1538088" cy="1405065"/>
            </a:xfrm>
            <a:custGeom>
              <a:avLst/>
              <a:gdLst/>
              <a:ahLst/>
              <a:cxnLst/>
              <a:rect l="l" t="t" r="r" b="b"/>
              <a:pathLst>
                <a:path w="1572775" h="1405065">
                  <a:moveTo>
                    <a:pt x="1473249" y="0"/>
                  </a:moveTo>
                  <a:cubicBezTo>
                    <a:pt x="1531558" y="20642"/>
                    <a:pt x="1572775" y="76505"/>
                    <a:pt x="1572775" y="141994"/>
                  </a:cubicBezTo>
                  <a:lnTo>
                    <a:pt x="1572775" y="1252328"/>
                  </a:lnTo>
                  <a:cubicBezTo>
                    <a:pt x="1572775" y="1336682"/>
                    <a:pt x="1504392" y="1405065"/>
                    <a:pt x="1420038" y="1405065"/>
                  </a:cubicBezTo>
                  <a:lnTo>
                    <a:pt x="0" y="1405065"/>
                  </a:lnTo>
                  <a:cubicBezTo>
                    <a:pt x="768941" y="1317621"/>
                    <a:pt x="1379064" y="735374"/>
                    <a:pt x="1473249" y="0"/>
                  </a:cubicBezTo>
                  <a:close/>
                </a:path>
              </a:pathLst>
            </a:cu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sp>
        <p:nvSpPr>
          <p:cNvPr id="167" name="TextBox 166">
            <a:extLst>
              <a:ext uri="{FF2B5EF4-FFF2-40B4-BE49-F238E27FC236}">
                <a16:creationId xmlns:a16="http://schemas.microsoft.com/office/drawing/2014/main" id="{6798E323-5A69-4293-ACC3-0AF9332301B9}"/>
              </a:ext>
            </a:extLst>
          </p:cNvPr>
          <p:cNvSpPr txBox="1"/>
          <p:nvPr/>
        </p:nvSpPr>
        <p:spPr>
          <a:xfrm>
            <a:off x="6294110" y="1910882"/>
            <a:ext cx="651359" cy="400110"/>
          </a:xfrm>
          <a:prstGeom prst="rect">
            <a:avLst/>
          </a:prstGeom>
          <a:noFill/>
        </p:spPr>
        <p:txBody>
          <a:bodyPr wrap="square" rIns="0" rtlCol="0">
            <a:spAutoFit/>
          </a:bodyPr>
          <a:lstStyle/>
          <a:p>
            <a:pPr algn="ct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6</a:t>
            </a:r>
            <a:endParaRPr lang="ko-KR" altLang="en-US" sz="2000" b="1" dirty="0">
              <a:solidFill>
                <a:schemeClr val="bg1"/>
              </a:solidFill>
              <a:latin typeface="Tahoma" panose="020B0604030504040204" pitchFamily="34" charset="0"/>
              <a:cs typeface="Tahoma" panose="020B0604030504040204" pitchFamily="34" charset="0"/>
            </a:endParaRPr>
          </a:p>
        </p:txBody>
      </p:sp>
      <p:sp>
        <p:nvSpPr>
          <p:cNvPr id="64" name="TextBox 63">
            <a:extLst>
              <a:ext uri="{FF2B5EF4-FFF2-40B4-BE49-F238E27FC236}">
                <a16:creationId xmlns:a16="http://schemas.microsoft.com/office/drawing/2014/main" id="{6798E323-5A69-4293-ACC3-0AF9332301B9}"/>
              </a:ext>
            </a:extLst>
          </p:cNvPr>
          <p:cNvSpPr txBox="1"/>
          <p:nvPr/>
        </p:nvSpPr>
        <p:spPr>
          <a:xfrm>
            <a:off x="699088" y="2843540"/>
            <a:ext cx="651359" cy="400110"/>
          </a:xfrm>
          <a:prstGeom prst="rect">
            <a:avLst/>
          </a:prstGeom>
          <a:noFill/>
        </p:spPr>
        <p:txBody>
          <a:bodyPr wrap="square" rIns="0" rtlCol="0">
            <a:spAutoFit/>
          </a:bodyPr>
          <a:lstStyle/>
          <a:p>
            <a:pPr algn="ct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2</a:t>
            </a:r>
            <a:endParaRPr lang="ko-KR" altLang="en-US" sz="2000" b="1" dirty="0">
              <a:solidFill>
                <a:schemeClr val="bg1"/>
              </a:solidFill>
              <a:latin typeface="Tahoma" panose="020B0604030504040204" pitchFamily="34" charset="0"/>
              <a:cs typeface="Tahoma" panose="020B0604030504040204" pitchFamily="34" charset="0"/>
            </a:endParaRPr>
          </a:p>
        </p:txBody>
      </p:sp>
      <p:sp>
        <p:nvSpPr>
          <p:cNvPr id="65" name="TextBox 64">
            <a:extLst>
              <a:ext uri="{FF2B5EF4-FFF2-40B4-BE49-F238E27FC236}">
                <a16:creationId xmlns:a16="http://schemas.microsoft.com/office/drawing/2014/main" id="{6798E323-5A69-4293-ACC3-0AF9332301B9}"/>
              </a:ext>
            </a:extLst>
          </p:cNvPr>
          <p:cNvSpPr txBox="1"/>
          <p:nvPr/>
        </p:nvSpPr>
        <p:spPr>
          <a:xfrm>
            <a:off x="686801" y="3632898"/>
            <a:ext cx="651359" cy="400110"/>
          </a:xfrm>
          <a:prstGeom prst="rect">
            <a:avLst/>
          </a:prstGeom>
          <a:noFill/>
        </p:spPr>
        <p:txBody>
          <a:bodyPr wrap="square" rIns="0" rtlCol="0">
            <a:spAutoFit/>
          </a:bodyPr>
          <a:lstStyle/>
          <a:p>
            <a:pPr algn="ct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3</a:t>
            </a:r>
            <a:endParaRPr lang="ko-KR" altLang="en-US" sz="2000" b="1" dirty="0">
              <a:solidFill>
                <a:schemeClr val="bg1"/>
              </a:solidFill>
              <a:latin typeface="Tahoma" panose="020B0604030504040204" pitchFamily="34" charset="0"/>
              <a:cs typeface="Tahoma" panose="020B0604030504040204" pitchFamily="34" charset="0"/>
            </a:endParaRPr>
          </a:p>
        </p:txBody>
      </p:sp>
      <p:sp>
        <p:nvSpPr>
          <p:cNvPr id="66" name="TextBox 65">
            <a:extLst>
              <a:ext uri="{FF2B5EF4-FFF2-40B4-BE49-F238E27FC236}">
                <a16:creationId xmlns:a16="http://schemas.microsoft.com/office/drawing/2014/main" id="{6798E323-5A69-4293-ACC3-0AF9332301B9}"/>
              </a:ext>
            </a:extLst>
          </p:cNvPr>
          <p:cNvSpPr txBox="1"/>
          <p:nvPr/>
        </p:nvSpPr>
        <p:spPr>
          <a:xfrm>
            <a:off x="666777" y="4436556"/>
            <a:ext cx="651359" cy="400110"/>
          </a:xfrm>
          <a:prstGeom prst="rect">
            <a:avLst/>
          </a:prstGeom>
          <a:noFill/>
        </p:spPr>
        <p:txBody>
          <a:bodyPr wrap="square" rIns="0" rtlCol="0">
            <a:spAutoFit/>
          </a:bodyPr>
          <a:lstStyle/>
          <a:p>
            <a:pPr algn="ct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4</a:t>
            </a:r>
            <a:endParaRPr lang="ko-KR" altLang="en-US" sz="2000" b="1" dirty="0">
              <a:solidFill>
                <a:schemeClr val="bg1"/>
              </a:solidFill>
              <a:latin typeface="Tahoma" panose="020B0604030504040204" pitchFamily="34" charset="0"/>
              <a:cs typeface="Tahoma" panose="020B0604030504040204" pitchFamily="34" charset="0"/>
            </a:endParaRPr>
          </a:p>
        </p:txBody>
      </p:sp>
      <p:sp>
        <p:nvSpPr>
          <p:cNvPr id="67" name="TextBox 66">
            <a:extLst>
              <a:ext uri="{FF2B5EF4-FFF2-40B4-BE49-F238E27FC236}">
                <a16:creationId xmlns:a16="http://schemas.microsoft.com/office/drawing/2014/main" id="{6798E323-5A69-4293-ACC3-0AF9332301B9}"/>
              </a:ext>
            </a:extLst>
          </p:cNvPr>
          <p:cNvSpPr txBox="1"/>
          <p:nvPr/>
        </p:nvSpPr>
        <p:spPr>
          <a:xfrm>
            <a:off x="691152" y="5242758"/>
            <a:ext cx="651359" cy="400110"/>
          </a:xfrm>
          <a:prstGeom prst="rect">
            <a:avLst/>
          </a:prstGeom>
          <a:noFill/>
        </p:spPr>
        <p:txBody>
          <a:bodyPr wrap="square" rIns="0" rtlCol="0">
            <a:spAutoFit/>
          </a:bodyPr>
          <a:lstStyle/>
          <a:p>
            <a:pPr algn="ct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5</a:t>
            </a:r>
            <a:endParaRPr lang="ko-KR" altLang="en-US" sz="2000" b="1" dirty="0">
              <a:solidFill>
                <a:schemeClr val="bg1"/>
              </a:solidFill>
              <a:latin typeface="Tahoma" panose="020B0604030504040204" pitchFamily="34" charset="0"/>
              <a:cs typeface="Tahoma" panose="020B0604030504040204" pitchFamily="34" charset="0"/>
            </a:endParaRPr>
          </a:p>
        </p:txBody>
      </p:sp>
      <p:sp>
        <p:nvSpPr>
          <p:cNvPr id="68" name="TextBox 67">
            <a:extLst>
              <a:ext uri="{FF2B5EF4-FFF2-40B4-BE49-F238E27FC236}">
                <a16:creationId xmlns:a16="http://schemas.microsoft.com/office/drawing/2014/main" id="{6798E323-5A69-4293-ACC3-0AF9332301B9}"/>
              </a:ext>
            </a:extLst>
          </p:cNvPr>
          <p:cNvSpPr txBox="1"/>
          <p:nvPr/>
        </p:nvSpPr>
        <p:spPr>
          <a:xfrm>
            <a:off x="6280440" y="2800978"/>
            <a:ext cx="651359" cy="400110"/>
          </a:xfrm>
          <a:prstGeom prst="rect">
            <a:avLst/>
          </a:prstGeom>
          <a:noFill/>
        </p:spPr>
        <p:txBody>
          <a:bodyPr wrap="square" rIns="0" rtlCol="0">
            <a:spAutoFit/>
          </a:bodyPr>
          <a:lstStyle/>
          <a:p>
            <a:pPr algn="ct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7</a:t>
            </a:r>
            <a:endParaRPr lang="ko-KR" altLang="en-US" sz="2000" b="1" dirty="0">
              <a:solidFill>
                <a:schemeClr val="bg1"/>
              </a:solidFill>
              <a:latin typeface="Tahoma" panose="020B0604030504040204" pitchFamily="34" charset="0"/>
              <a:cs typeface="Tahoma" panose="020B0604030504040204" pitchFamily="34" charset="0"/>
            </a:endParaRPr>
          </a:p>
        </p:txBody>
      </p:sp>
      <p:sp>
        <p:nvSpPr>
          <p:cNvPr id="69" name="TextBox 68">
            <a:extLst>
              <a:ext uri="{FF2B5EF4-FFF2-40B4-BE49-F238E27FC236}">
                <a16:creationId xmlns:a16="http://schemas.microsoft.com/office/drawing/2014/main" id="{6798E323-5A69-4293-ACC3-0AF9332301B9}"/>
              </a:ext>
            </a:extLst>
          </p:cNvPr>
          <p:cNvSpPr txBox="1"/>
          <p:nvPr/>
        </p:nvSpPr>
        <p:spPr>
          <a:xfrm>
            <a:off x="6290130" y="3630902"/>
            <a:ext cx="651359" cy="400110"/>
          </a:xfrm>
          <a:prstGeom prst="rect">
            <a:avLst/>
          </a:prstGeom>
          <a:noFill/>
        </p:spPr>
        <p:txBody>
          <a:bodyPr wrap="square" rIns="0" rtlCol="0">
            <a:spAutoFit/>
          </a:bodyPr>
          <a:lstStyle/>
          <a:p>
            <a:pPr algn="ct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8</a:t>
            </a:r>
            <a:endParaRPr lang="ko-KR" altLang="en-US" sz="2000" b="1" dirty="0">
              <a:solidFill>
                <a:schemeClr val="bg1"/>
              </a:solidFill>
              <a:latin typeface="Tahoma" panose="020B0604030504040204" pitchFamily="34" charset="0"/>
              <a:cs typeface="Tahoma" panose="020B0604030504040204" pitchFamily="34" charset="0"/>
            </a:endParaRPr>
          </a:p>
        </p:txBody>
      </p:sp>
      <p:sp>
        <p:nvSpPr>
          <p:cNvPr id="70" name="TextBox 69">
            <a:extLst>
              <a:ext uri="{FF2B5EF4-FFF2-40B4-BE49-F238E27FC236}">
                <a16:creationId xmlns:a16="http://schemas.microsoft.com/office/drawing/2014/main" id="{6798E323-5A69-4293-ACC3-0AF9332301B9}"/>
              </a:ext>
            </a:extLst>
          </p:cNvPr>
          <p:cNvSpPr txBox="1"/>
          <p:nvPr/>
        </p:nvSpPr>
        <p:spPr>
          <a:xfrm>
            <a:off x="6321102" y="4457714"/>
            <a:ext cx="651359" cy="400110"/>
          </a:xfrm>
          <a:prstGeom prst="rect">
            <a:avLst/>
          </a:prstGeom>
          <a:noFill/>
        </p:spPr>
        <p:txBody>
          <a:bodyPr wrap="square" rIns="0" rtlCol="0">
            <a:spAutoFit/>
          </a:bodyPr>
          <a:lstStyle/>
          <a:p>
            <a:pPr algn="ct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0</a:t>
            </a:r>
            <a:r>
              <a:rPr lang="ru-RU"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9</a:t>
            </a:r>
            <a:endParaRPr lang="ko-KR" altLang="en-US" sz="2000" b="1" dirty="0">
              <a:solidFill>
                <a:schemeClr val="bg1"/>
              </a:solidFill>
              <a:latin typeface="Tahoma" panose="020B0604030504040204" pitchFamily="34" charset="0"/>
              <a:cs typeface="Tahoma" panose="020B0604030504040204" pitchFamily="34" charset="0"/>
            </a:endParaRPr>
          </a:p>
        </p:txBody>
      </p:sp>
      <p:sp>
        <p:nvSpPr>
          <p:cNvPr id="71" name="TextBox 70">
            <a:extLst>
              <a:ext uri="{FF2B5EF4-FFF2-40B4-BE49-F238E27FC236}">
                <a16:creationId xmlns:a16="http://schemas.microsoft.com/office/drawing/2014/main" id="{6798E323-5A69-4293-ACC3-0AF9332301B9}"/>
              </a:ext>
            </a:extLst>
          </p:cNvPr>
          <p:cNvSpPr txBox="1"/>
          <p:nvPr/>
        </p:nvSpPr>
        <p:spPr>
          <a:xfrm>
            <a:off x="6275148" y="5242758"/>
            <a:ext cx="651359" cy="400110"/>
          </a:xfrm>
          <a:prstGeom prst="rect">
            <a:avLst/>
          </a:prstGeom>
          <a:noFill/>
        </p:spPr>
        <p:txBody>
          <a:bodyPr wrap="square" rIns="0" rtlCol="0">
            <a:spAutoFit/>
          </a:bodyPr>
          <a:lstStyle/>
          <a:p>
            <a:pPr algn="ctr"/>
            <a:r>
              <a:rPr lang="ru-RU"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10</a:t>
            </a:r>
            <a:endParaRPr lang="ko-KR" altLang="en-US" sz="2000" b="1" dirty="0">
              <a:solidFill>
                <a:schemeClr val="bg1"/>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87102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a:extLst>
              <a:ext uri="{FF2B5EF4-FFF2-40B4-BE49-F238E27FC236}">
                <a16:creationId xmlns:a16="http://schemas.microsoft.com/office/drawing/2014/main" id="{EF9FE405-B975-4B45-B955-4DA6D543BF2B}"/>
              </a:ext>
            </a:extLst>
          </p:cNvPr>
          <p:cNvSpPr>
            <a:spLocks noGrp="1"/>
          </p:cNvSpPr>
          <p:nvPr>
            <p:ph type="sldNum" sz="quarter" idx="4"/>
          </p:nvPr>
        </p:nvSpPr>
        <p:spPr/>
        <p:txBody>
          <a:bodyPr/>
          <a:lstStyle/>
          <a:p>
            <a:fld id="{B0188163-258D-2E4D-98B5-149FF054E877}" type="slidenum">
              <a:rPr lang="ru-RU" smtClean="0"/>
              <a:pPr/>
              <a:t>12</a:t>
            </a:fld>
            <a:endParaRPr lang="ru-RU" dirty="0">
              <a:solidFill>
                <a:schemeClr val="bg1"/>
              </a:solidFill>
            </a:endParaRPr>
          </a:p>
        </p:txBody>
      </p:sp>
      <p:cxnSp>
        <p:nvCxnSpPr>
          <p:cNvPr id="44" name="Straight Connector 2">
            <a:extLst>
              <a:ext uri="{FF2B5EF4-FFF2-40B4-BE49-F238E27FC236}">
                <a16:creationId xmlns:a16="http://schemas.microsoft.com/office/drawing/2014/main" id="{FBE6227C-CA78-42EF-ACDE-B84890FFB08B}"/>
              </a:ext>
            </a:extLst>
          </p:cNvPr>
          <p:cNvCxnSpPr>
            <a:cxnSpLocks/>
          </p:cNvCxnSpPr>
          <p:nvPr/>
        </p:nvCxnSpPr>
        <p:spPr>
          <a:xfrm flipV="1">
            <a:off x="4635891" y="2432505"/>
            <a:ext cx="2176043" cy="1671122"/>
          </a:xfrm>
          <a:prstGeom prst="line">
            <a:avLst/>
          </a:prstGeom>
          <a:ln w="1905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5" name="Straight Connector 3">
            <a:extLst>
              <a:ext uri="{FF2B5EF4-FFF2-40B4-BE49-F238E27FC236}">
                <a16:creationId xmlns:a16="http://schemas.microsoft.com/office/drawing/2014/main" id="{27645AC6-2A3B-455F-92EB-94F8FFE48080}"/>
              </a:ext>
            </a:extLst>
          </p:cNvPr>
          <p:cNvCxnSpPr>
            <a:cxnSpLocks/>
          </p:cNvCxnSpPr>
          <p:nvPr/>
        </p:nvCxnSpPr>
        <p:spPr>
          <a:xfrm flipV="1">
            <a:off x="4545028" y="3298047"/>
            <a:ext cx="2255022" cy="829775"/>
          </a:xfrm>
          <a:prstGeom prst="line">
            <a:avLst/>
          </a:prstGeom>
          <a:ln w="1905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6" name="Straight Connector 4">
            <a:extLst>
              <a:ext uri="{FF2B5EF4-FFF2-40B4-BE49-F238E27FC236}">
                <a16:creationId xmlns:a16="http://schemas.microsoft.com/office/drawing/2014/main" id="{BC3C2F7F-4BCA-48D3-8E73-22154B49E5B9}"/>
              </a:ext>
            </a:extLst>
          </p:cNvPr>
          <p:cNvCxnSpPr>
            <a:cxnSpLocks/>
          </p:cNvCxnSpPr>
          <p:nvPr/>
        </p:nvCxnSpPr>
        <p:spPr>
          <a:xfrm>
            <a:off x="4646362" y="4095311"/>
            <a:ext cx="2123307" cy="19141"/>
          </a:xfrm>
          <a:prstGeom prst="line">
            <a:avLst/>
          </a:prstGeom>
          <a:ln w="1905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7" name="Straight Connector 5">
            <a:extLst>
              <a:ext uri="{FF2B5EF4-FFF2-40B4-BE49-F238E27FC236}">
                <a16:creationId xmlns:a16="http://schemas.microsoft.com/office/drawing/2014/main" id="{52943CF1-A2B7-4348-BA82-345E08B8C8EF}"/>
              </a:ext>
            </a:extLst>
          </p:cNvPr>
          <p:cNvCxnSpPr>
            <a:cxnSpLocks/>
          </p:cNvCxnSpPr>
          <p:nvPr/>
        </p:nvCxnSpPr>
        <p:spPr>
          <a:xfrm>
            <a:off x="4593583" y="4079623"/>
            <a:ext cx="2191465" cy="944098"/>
          </a:xfrm>
          <a:prstGeom prst="line">
            <a:avLst/>
          </a:prstGeom>
          <a:ln w="1905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50" name="Rounded Rectangle 11">
            <a:extLst>
              <a:ext uri="{FF2B5EF4-FFF2-40B4-BE49-F238E27FC236}">
                <a16:creationId xmlns:a16="http://schemas.microsoft.com/office/drawing/2014/main" id="{00EB786F-6983-4269-8F72-D3E40C88F122}"/>
              </a:ext>
            </a:extLst>
          </p:cNvPr>
          <p:cNvSpPr/>
          <p:nvPr/>
        </p:nvSpPr>
        <p:spPr>
          <a:xfrm>
            <a:off x="6786636" y="2072398"/>
            <a:ext cx="3978735" cy="698591"/>
          </a:xfrm>
          <a:prstGeom prst="roundRect">
            <a:avLst>
              <a:gd name="adj" fmla="val 888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51" name="TextBox 50">
            <a:extLst>
              <a:ext uri="{FF2B5EF4-FFF2-40B4-BE49-F238E27FC236}">
                <a16:creationId xmlns:a16="http://schemas.microsoft.com/office/drawing/2014/main" id="{32A2044B-69BD-4EA9-95FB-77A040A22D08}"/>
              </a:ext>
            </a:extLst>
          </p:cNvPr>
          <p:cNvSpPr txBox="1"/>
          <p:nvPr/>
        </p:nvSpPr>
        <p:spPr>
          <a:xfrm>
            <a:off x="9350386" y="2231786"/>
            <a:ext cx="1237314" cy="400110"/>
          </a:xfrm>
          <a:prstGeom prst="rect">
            <a:avLst/>
          </a:prstGeom>
          <a:noFill/>
        </p:spPr>
        <p:txBody>
          <a:bodyPr wrap="square" rtlCol="0">
            <a:spAutoFit/>
          </a:bodyPr>
          <a:lstStyle/>
          <a:p>
            <a:pPr algn="ctr"/>
            <a:r>
              <a:rPr lang="ru-RU" altLang="ko-KR" sz="2000" b="1"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199 868</a:t>
            </a:r>
            <a:r>
              <a:rPr lang="en-US" altLang="ko-KR" sz="2000" b="1"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p>
        </p:txBody>
      </p:sp>
      <p:grpSp>
        <p:nvGrpSpPr>
          <p:cNvPr id="52" name="Group 22">
            <a:extLst>
              <a:ext uri="{FF2B5EF4-FFF2-40B4-BE49-F238E27FC236}">
                <a16:creationId xmlns:a16="http://schemas.microsoft.com/office/drawing/2014/main" id="{A6965620-F567-4EC9-9EA3-5C87E596851C}"/>
              </a:ext>
            </a:extLst>
          </p:cNvPr>
          <p:cNvGrpSpPr/>
          <p:nvPr/>
        </p:nvGrpSpPr>
        <p:grpSpPr>
          <a:xfrm>
            <a:off x="1436470" y="2426756"/>
            <a:ext cx="3230179" cy="3258068"/>
            <a:chOff x="755576" y="1988840"/>
            <a:chExt cx="3457375" cy="3459674"/>
          </a:xfrm>
        </p:grpSpPr>
        <p:grpSp>
          <p:nvGrpSpPr>
            <p:cNvPr id="53" name="Group 23">
              <a:extLst>
                <a:ext uri="{FF2B5EF4-FFF2-40B4-BE49-F238E27FC236}">
                  <a16:creationId xmlns:a16="http://schemas.microsoft.com/office/drawing/2014/main" id="{83923952-DD36-4CFA-A718-B5E8B4A81DCA}"/>
                </a:ext>
              </a:extLst>
            </p:cNvPr>
            <p:cNvGrpSpPr/>
            <p:nvPr/>
          </p:nvGrpSpPr>
          <p:grpSpPr>
            <a:xfrm>
              <a:off x="755576" y="1988840"/>
              <a:ext cx="3457375" cy="3459674"/>
              <a:chOff x="2050729" y="2195248"/>
              <a:chExt cx="3709400" cy="3711867"/>
            </a:xfrm>
          </p:grpSpPr>
          <p:sp>
            <p:nvSpPr>
              <p:cNvPr id="57" name="Block Arc 4">
                <a:extLst>
                  <a:ext uri="{FF2B5EF4-FFF2-40B4-BE49-F238E27FC236}">
                    <a16:creationId xmlns:a16="http://schemas.microsoft.com/office/drawing/2014/main" id="{333359F4-28DB-4FA6-8495-F2746D7E7B47}"/>
                  </a:ext>
                </a:extLst>
              </p:cNvPr>
              <p:cNvSpPr/>
              <p:nvPr/>
            </p:nvSpPr>
            <p:spPr>
              <a:xfrm>
                <a:off x="2051720" y="2195990"/>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58" name="Block Arc 4">
                <a:extLst>
                  <a:ext uri="{FF2B5EF4-FFF2-40B4-BE49-F238E27FC236}">
                    <a16:creationId xmlns:a16="http://schemas.microsoft.com/office/drawing/2014/main" id="{3F6CBF47-E5D2-4383-9039-D51C769555D4}"/>
                  </a:ext>
                </a:extLst>
              </p:cNvPr>
              <p:cNvSpPr/>
              <p:nvPr/>
            </p:nvSpPr>
            <p:spPr>
              <a:xfrm rot="5400000">
                <a:off x="3812708" y="2306468"/>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rgbClr val="2DC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59" name="Block Arc 4">
                <a:extLst>
                  <a:ext uri="{FF2B5EF4-FFF2-40B4-BE49-F238E27FC236}">
                    <a16:creationId xmlns:a16="http://schemas.microsoft.com/office/drawing/2014/main" id="{E584524D-1964-4904-8A24-04539FE9FD92}"/>
                  </a:ext>
                </a:extLst>
              </p:cNvPr>
              <p:cNvSpPr/>
              <p:nvPr/>
            </p:nvSpPr>
            <p:spPr>
              <a:xfrm rot="10800000">
                <a:off x="3701488" y="4070914"/>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60" name="Block Arc 4">
                <a:extLst>
                  <a:ext uri="{FF2B5EF4-FFF2-40B4-BE49-F238E27FC236}">
                    <a16:creationId xmlns:a16="http://schemas.microsoft.com/office/drawing/2014/main" id="{A9E90639-204B-4708-9FE7-EF4FC4995DFA}"/>
                  </a:ext>
                </a:extLst>
              </p:cNvPr>
              <p:cNvSpPr/>
              <p:nvPr/>
            </p:nvSpPr>
            <p:spPr>
              <a:xfrm rot="16200000">
                <a:off x="1939509" y="3955742"/>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grpSp>
        <p:grpSp>
          <p:nvGrpSpPr>
            <p:cNvPr id="54" name="Group 24">
              <a:extLst>
                <a:ext uri="{FF2B5EF4-FFF2-40B4-BE49-F238E27FC236}">
                  <a16:creationId xmlns:a16="http://schemas.microsoft.com/office/drawing/2014/main" id="{059CB3CD-6B8F-4942-8B38-8F99D35760FD}"/>
                </a:ext>
              </a:extLst>
            </p:cNvPr>
            <p:cNvGrpSpPr/>
            <p:nvPr/>
          </p:nvGrpSpPr>
          <p:grpSpPr>
            <a:xfrm>
              <a:off x="1147593" y="2877403"/>
              <a:ext cx="2691463" cy="1013146"/>
              <a:chOff x="343756" y="1957136"/>
              <a:chExt cx="2691463" cy="1013146"/>
            </a:xfrm>
          </p:grpSpPr>
          <p:sp>
            <p:nvSpPr>
              <p:cNvPr id="55" name="TextBox 54">
                <a:extLst>
                  <a:ext uri="{FF2B5EF4-FFF2-40B4-BE49-F238E27FC236}">
                    <a16:creationId xmlns:a16="http://schemas.microsoft.com/office/drawing/2014/main" id="{7B0AFEAA-4098-4499-B50C-8EBA915D1418}"/>
                  </a:ext>
                </a:extLst>
              </p:cNvPr>
              <p:cNvSpPr txBox="1"/>
              <p:nvPr/>
            </p:nvSpPr>
            <p:spPr>
              <a:xfrm>
                <a:off x="720065" y="2216477"/>
                <a:ext cx="1955207" cy="276999"/>
              </a:xfrm>
              <a:prstGeom prst="rect">
                <a:avLst/>
              </a:prstGeom>
              <a:noFill/>
            </p:spPr>
            <p:txBody>
              <a:bodyPr wrap="square" rtlCol="0">
                <a:spAutoFit/>
              </a:bodyPr>
              <a:lstStyle/>
              <a:p>
                <a:pPr algn="ctr"/>
                <a:endParaRPr lang="ko-KR" altLang="en-US" sz="1200" dirty="0">
                  <a:solidFill>
                    <a:schemeClr val="tx1">
                      <a:lumMod val="75000"/>
                      <a:lumOff val="25000"/>
                    </a:schemeClr>
                  </a:solidFill>
                </a:endParaRPr>
              </a:p>
            </p:txBody>
          </p:sp>
          <p:sp>
            <p:nvSpPr>
              <p:cNvPr id="56" name="TextBox 55">
                <a:extLst>
                  <a:ext uri="{FF2B5EF4-FFF2-40B4-BE49-F238E27FC236}">
                    <a16:creationId xmlns:a16="http://schemas.microsoft.com/office/drawing/2014/main" id="{72D7630A-312A-4C04-8ACE-9F7E83D1B9A5}"/>
                  </a:ext>
                </a:extLst>
              </p:cNvPr>
              <p:cNvSpPr txBox="1"/>
              <p:nvPr/>
            </p:nvSpPr>
            <p:spPr>
              <a:xfrm>
                <a:off x="343756" y="1957136"/>
                <a:ext cx="2691463" cy="1013146"/>
              </a:xfrm>
              <a:prstGeom prst="rect">
                <a:avLst/>
              </a:prstGeom>
              <a:noFill/>
            </p:spPr>
            <p:txBody>
              <a:bodyPr wrap="square" rtlCol="0">
                <a:spAutoFit/>
              </a:bodyPr>
              <a:lstStyle/>
              <a:p>
                <a:pPr algn="ctr"/>
                <a:endParaRPr lang="ru-RU" altLang="ko-KR" sz="1400" b="1" dirty="0">
                  <a:latin typeface="Tahoma" panose="020B0604030504040204" pitchFamily="34" charset="0"/>
                  <a:ea typeface="Tahoma" panose="020B0604030504040204" pitchFamily="34" charset="0"/>
                  <a:cs typeface="Tahoma" panose="020B0604030504040204" pitchFamily="34" charset="0"/>
                </a:endParaRPr>
              </a:p>
              <a:p>
                <a:pPr algn="ctr"/>
                <a:r>
                  <a:rPr lang="ru-RU" altLang="ko-KR" sz="1400" b="1" dirty="0">
                    <a:latin typeface="Tahoma" panose="020B0604030504040204" pitchFamily="34" charset="0"/>
                    <a:ea typeface="Tahoma" panose="020B0604030504040204" pitchFamily="34" charset="0"/>
                    <a:cs typeface="Tahoma" panose="020B0604030504040204" pitchFamily="34" charset="0"/>
                  </a:rPr>
                  <a:t>Стоимости </a:t>
                </a:r>
              </a:p>
              <a:p>
                <a:pPr algn="ctr"/>
                <a:r>
                  <a:rPr lang="ru-RU" altLang="ko-KR" sz="1400" b="1" dirty="0">
                    <a:latin typeface="Tahoma" panose="020B0604030504040204" pitchFamily="34" charset="0"/>
                    <a:ea typeface="Tahoma" panose="020B0604030504040204" pitchFamily="34" charset="0"/>
                    <a:cs typeface="Tahoma" panose="020B0604030504040204" pitchFamily="34" charset="0"/>
                  </a:rPr>
                  <a:t>реализации инициативных проектов</a:t>
                </a:r>
                <a:endParaRPr lang="ko-KR" altLang="en-US" sz="1400" b="1" dirty="0">
                  <a:latin typeface="Tahoma" panose="020B0604030504040204" pitchFamily="34" charset="0"/>
                  <a:cs typeface="Tahoma" panose="020B0604030504040204" pitchFamily="34" charset="0"/>
                </a:endParaRPr>
              </a:p>
            </p:txBody>
          </p:sp>
        </p:grpSp>
      </p:grpSp>
      <p:sp>
        <p:nvSpPr>
          <p:cNvPr id="61" name="TextBox 15">
            <a:extLst>
              <a:ext uri="{FF2B5EF4-FFF2-40B4-BE49-F238E27FC236}">
                <a16:creationId xmlns:a16="http://schemas.microsoft.com/office/drawing/2014/main" id="{614818BB-0505-47E9-8C60-34CC3E7CAC70}"/>
              </a:ext>
            </a:extLst>
          </p:cNvPr>
          <p:cNvSpPr txBox="1"/>
          <p:nvPr/>
        </p:nvSpPr>
        <p:spPr>
          <a:xfrm>
            <a:off x="2166841" y="4225801"/>
            <a:ext cx="1792683"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ru-RU" sz="3000" b="1" dirty="0">
                <a:latin typeface="Tahoma" panose="020B0604030504040204" pitchFamily="34" charset="0"/>
                <a:ea typeface="Tahoma" panose="020B0604030504040204" pitchFamily="34" charset="0"/>
                <a:cs typeface="Tahoma" panose="020B0604030504040204" pitchFamily="34" charset="0"/>
              </a:rPr>
              <a:t>283 045</a:t>
            </a:r>
          </a:p>
        </p:txBody>
      </p:sp>
      <p:sp>
        <p:nvSpPr>
          <p:cNvPr id="62" name="Rounded Rectangle 11">
            <a:extLst>
              <a:ext uri="{FF2B5EF4-FFF2-40B4-BE49-F238E27FC236}">
                <a16:creationId xmlns:a16="http://schemas.microsoft.com/office/drawing/2014/main" id="{3D1866EB-66B2-4AB1-9C83-224DB79BE9E4}"/>
              </a:ext>
            </a:extLst>
          </p:cNvPr>
          <p:cNvSpPr/>
          <p:nvPr/>
        </p:nvSpPr>
        <p:spPr>
          <a:xfrm>
            <a:off x="6789490" y="2927727"/>
            <a:ext cx="3975881" cy="692836"/>
          </a:xfrm>
          <a:prstGeom prst="roundRect">
            <a:avLst>
              <a:gd name="adj" fmla="val 8880"/>
            </a:avLst>
          </a:prstGeom>
          <a:solidFill>
            <a:srgbClr val="2DC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63" name="TextBox 62">
            <a:extLst>
              <a:ext uri="{FF2B5EF4-FFF2-40B4-BE49-F238E27FC236}">
                <a16:creationId xmlns:a16="http://schemas.microsoft.com/office/drawing/2014/main" id="{D1A706C9-C54A-408D-ACDB-6BBBA64B27D8}"/>
              </a:ext>
            </a:extLst>
          </p:cNvPr>
          <p:cNvSpPr txBox="1"/>
          <p:nvPr/>
        </p:nvSpPr>
        <p:spPr>
          <a:xfrm>
            <a:off x="9454168" y="3083831"/>
            <a:ext cx="1184852" cy="400110"/>
          </a:xfrm>
          <a:prstGeom prst="rect">
            <a:avLst/>
          </a:prstGeom>
          <a:noFill/>
        </p:spPr>
        <p:txBody>
          <a:bodyPr wrap="square" rtlCol="0">
            <a:spAutoFit/>
          </a:bodyPr>
          <a:lstStyle/>
          <a:p>
            <a:pPr algn="ctr"/>
            <a:r>
              <a:rPr lang="ru-RU" altLang="ko-KR" sz="2000" b="1"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53 039</a:t>
            </a:r>
            <a:r>
              <a:rPr lang="en-US" altLang="ko-KR" sz="2000" b="1"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p>
        </p:txBody>
      </p:sp>
      <p:sp>
        <p:nvSpPr>
          <p:cNvPr id="64" name="Rounded Rectangle 11">
            <a:extLst>
              <a:ext uri="{FF2B5EF4-FFF2-40B4-BE49-F238E27FC236}">
                <a16:creationId xmlns:a16="http://schemas.microsoft.com/office/drawing/2014/main" id="{1BE762DB-8CC7-4D39-A203-D001F3830959}"/>
              </a:ext>
            </a:extLst>
          </p:cNvPr>
          <p:cNvSpPr/>
          <p:nvPr/>
        </p:nvSpPr>
        <p:spPr>
          <a:xfrm>
            <a:off x="6786637" y="3793539"/>
            <a:ext cx="3978734" cy="691525"/>
          </a:xfrm>
          <a:prstGeom prst="roundRect">
            <a:avLst>
              <a:gd name="adj" fmla="val 888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65" name="TextBox 64">
            <a:extLst>
              <a:ext uri="{FF2B5EF4-FFF2-40B4-BE49-F238E27FC236}">
                <a16:creationId xmlns:a16="http://schemas.microsoft.com/office/drawing/2014/main" id="{2D1853AA-631E-4BD5-BB17-CA1ECA381323}"/>
              </a:ext>
            </a:extLst>
          </p:cNvPr>
          <p:cNvSpPr txBox="1"/>
          <p:nvPr/>
        </p:nvSpPr>
        <p:spPr>
          <a:xfrm>
            <a:off x="9479111" y="3939246"/>
            <a:ext cx="1152739" cy="400110"/>
          </a:xfrm>
          <a:prstGeom prst="rect">
            <a:avLst/>
          </a:prstGeom>
          <a:noFill/>
        </p:spPr>
        <p:txBody>
          <a:bodyPr wrap="square" rtlCol="0">
            <a:spAutoFit/>
          </a:bodyPr>
          <a:lstStyle/>
          <a:p>
            <a:pPr algn="ctr"/>
            <a:r>
              <a:rPr lang="ru-RU" altLang="ko-KR" sz="2000" b="1"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20 713</a:t>
            </a:r>
            <a:endParaRPr lang="en-US" altLang="ko-KR" sz="2000" b="1"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6" name="Rounded Rectangle 11">
            <a:extLst>
              <a:ext uri="{FF2B5EF4-FFF2-40B4-BE49-F238E27FC236}">
                <a16:creationId xmlns:a16="http://schemas.microsoft.com/office/drawing/2014/main" id="{C60968A6-8B59-4630-92E3-BEE56924D390}"/>
              </a:ext>
            </a:extLst>
          </p:cNvPr>
          <p:cNvSpPr/>
          <p:nvPr/>
        </p:nvSpPr>
        <p:spPr>
          <a:xfrm>
            <a:off x="6786637" y="4641919"/>
            <a:ext cx="3978734" cy="691525"/>
          </a:xfrm>
          <a:prstGeom prst="roundRect">
            <a:avLst>
              <a:gd name="adj" fmla="val 888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67" name="Group 10">
            <a:extLst>
              <a:ext uri="{FF2B5EF4-FFF2-40B4-BE49-F238E27FC236}">
                <a16:creationId xmlns:a16="http://schemas.microsoft.com/office/drawing/2014/main" id="{E20B4924-A1B4-4850-90A7-1A080AB36A6F}"/>
              </a:ext>
            </a:extLst>
          </p:cNvPr>
          <p:cNvGrpSpPr/>
          <p:nvPr/>
        </p:nvGrpSpPr>
        <p:grpSpPr>
          <a:xfrm>
            <a:off x="6795577" y="4787625"/>
            <a:ext cx="3822317" cy="546598"/>
            <a:chOff x="5760431" y="2128229"/>
            <a:chExt cx="2542282" cy="523470"/>
          </a:xfrm>
        </p:grpSpPr>
        <p:sp>
          <p:nvSpPr>
            <p:cNvPr id="68" name="TextBox 67">
              <a:extLst>
                <a:ext uri="{FF2B5EF4-FFF2-40B4-BE49-F238E27FC236}">
                  <a16:creationId xmlns:a16="http://schemas.microsoft.com/office/drawing/2014/main" id="{5AD11A92-E0D7-4320-AD36-9DD8C2C99C31}"/>
                </a:ext>
              </a:extLst>
            </p:cNvPr>
            <p:cNvSpPr txBox="1"/>
            <p:nvPr/>
          </p:nvSpPr>
          <p:spPr>
            <a:xfrm>
              <a:off x="7618966" y="2128229"/>
              <a:ext cx="683747" cy="383180"/>
            </a:xfrm>
            <a:prstGeom prst="rect">
              <a:avLst/>
            </a:prstGeom>
            <a:noFill/>
          </p:spPr>
          <p:txBody>
            <a:bodyPr wrap="square" rtlCol="0">
              <a:spAutoFit/>
            </a:bodyPr>
            <a:lstStyle/>
            <a:p>
              <a:pPr algn="ctr"/>
              <a:r>
                <a:rPr lang="ru-RU" altLang="ko-KR" sz="2000" b="1"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2 597</a:t>
              </a:r>
              <a:endParaRPr lang="en-US" altLang="ko-KR" sz="2000" b="1"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9" name="TextBox 68">
              <a:extLst>
                <a:ext uri="{FF2B5EF4-FFF2-40B4-BE49-F238E27FC236}">
                  <a16:creationId xmlns:a16="http://schemas.microsoft.com/office/drawing/2014/main" id="{D5A24815-DAFE-4906-8E4C-FBAC8377D35A}"/>
                </a:ext>
              </a:extLst>
            </p:cNvPr>
            <p:cNvSpPr txBox="1"/>
            <p:nvPr/>
          </p:nvSpPr>
          <p:spPr>
            <a:xfrm>
              <a:off x="5760431" y="2150617"/>
              <a:ext cx="1404712" cy="501082"/>
            </a:xfrm>
            <a:prstGeom prst="rect">
              <a:avLst/>
            </a:prstGeom>
            <a:noFill/>
          </p:spPr>
          <p:txBody>
            <a:bodyPr wrap="square" rtlCol="0">
              <a:spAutoFit/>
            </a:bodyPr>
            <a:lstStyle/>
            <a:p>
              <a:r>
                <a:rPr lang="ru-RU" altLang="ko-KR"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денежные средства</a:t>
              </a:r>
            </a:p>
            <a:p>
              <a:r>
                <a:rPr lang="ru-RU" altLang="ko-KR"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ИП и юрлиц</a:t>
              </a:r>
              <a:endParaRPr lang="ko-KR" altLang="en-US" sz="1400" dirty="0">
                <a:solidFill>
                  <a:schemeClr val="tx1">
                    <a:lumMod val="90000"/>
                    <a:lumOff val="10000"/>
                  </a:schemeClr>
                </a:solidFill>
                <a:latin typeface="Tahoma" panose="020B0604030504040204" pitchFamily="34" charset="0"/>
                <a:cs typeface="Tahoma" panose="020B0604030504040204" pitchFamily="34" charset="0"/>
              </a:endParaRPr>
            </a:p>
          </p:txBody>
        </p:sp>
      </p:grpSp>
      <p:sp>
        <p:nvSpPr>
          <p:cNvPr id="70" name="TextBox 69">
            <a:extLst>
              <a:ext uri="{FF2B5EF4-FFF2-40B4-BE49-F238E27FC236}">
                <a16:creationId xmlns:a16="http://schemas.microsoft.com/office/drawing/2014/main" id="{61412382-EA63-4635-BCAF-E1FBDF274492}"/>
              </a:ext>
            </a:extLst>
          </p:cNvPr>
          <p:cNvSpPr txBox="1"/>
          <p:nvPr/>
        </p:nvSpPr>
        <p:spPr>
          <a:xfrm>
            <a:off x="6813710" y="3760735"/>
            <a:ext cx="2514994" cy="307777"/>
          </a:xfrm>
          <a:prstGeom prst="rect">
            <a:avLst/>
          </a:prstGeom>
          <a:noFill/>
        </p:spPr>
        <p:txBody>
          <a:bodyPr wrap="square" rtlCol="0">
            <a:spAutoFit/>
          </a:bodyPr>
          <a:lstStyle/>
          <a:p>
            <a:r>
              <a:rPr lang="ru-RU" altLang="ko-KR"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Инициативные платежи:</a:t>
            </a:r>
            <a:endParaRPr lang="ko-KR" altLang="en-US" sz="1400" dirty="0">
              <a:solidFill>
                <a:schemeClr val="tx1">
                  <a:lumMod val="90000"/>
                  <a:lumOff val="10000"/>
                </a:schemeClr>
              </a:solidFill>
              <a:latin typeface="Tahoma" panose="020B0604030504040204" pitchFamily="34" charset="0"/>
              <a:cs typeface="Tahoma" panose="020B0604030504040204" pitchFamily="34" charset="0"/>
            </a:endParaRPr>
          </a:p>
        </p:txBody>
      </p:sp>
      <p:sp>
        <p:nvSpPr>
          <p:cNvPr id="71" name="TextBox 70">
            <a:extLst>
              <a:ext uri="{FF2B5EF4-FFF2-40B4-BE49-F238E27FC236}">
                <a16:creationId xmlns:a16="http://schemas.microsoft.com/office/drawing/2014/main" id="{F161CC7E-2D5F-4CD0-B0F5-7E0517FC0172}"/>
              </a:ext>
            </a:extLst>
          </p:cNvPr>
          <p:cNvSpPr txBox="1"/>
          <p:nvPr/>
        </p:nvSpPr>
        <p:spPr>
          <a:xfrm>
            <a:off x="6785048" y="4614223"/>
            <a:ext cx="2565338" cy="307777"/>
          </a:xfrm>
          <a:prstGeom prst="rect">
            <a:avLst/>
          </a:prstGeom>
          <a:noFill/>
        </p:spPr>
        <p:txBody>
          <a:bodyPr wrap="square" rtlCol="0">
            <a:spAutoFit/>
          </a:bodyPr>
          <a:lstStyle/>
          <a:p>
            <a:r>
              <a:rPr lang="ru-RU" altLang="ko-KR"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Инициативные платежи:</a:t>
            </a:r>
            <a:endParaRPr lang="ko-KR" altLang="en-US" sz="1400" dirty="0">
              <a:solidFill>
                <a:schemeClr val="tx1">
                  <a:lumMod val="90000"/>
                  <a:lumOff val="10000"/>
                </a:schemeClr>
              </a:solidFill>
              <a:latin typeface="Tahoma" panose="020B0604030504040204" pitchFamily="34" charset="0"/>
              <a:cs typeface="Tahoma" panose="020B0604030504040204" pitchFamily="34" charset="0"/>
            </a:endParaRPr>
          </a:p>
        </p:txBody>
      </p:sp>
      <p:sp>
        <p:nvSpPr>
          <p:cNvPr id="72" name="Rounded Rectangle 11">
            <a:extLst>
              <a:ext uri="{FF2B5EF4-FFF2-40B4-BE49-F238E27FC236}">
                <a16:creationId xmlns:a16="http://schemas.microsoft.com/office/drawing/2014/main" id="{05F2611A-7345-4625-BD2F-3DFDF1996912}"/>
              </a:ext>
            </a:extLst>
          </p:cNvPr>
          <p:cNvSpPr/>
          <p:nvPr/>
        </p:nvSpPr>
        <p:spPr>
          <a:xfrm>
            <a:off x="6776191" y="5469729"/>
            <a:ext cx="3989180" cy="691525"/>
          </a:xfrm>
          <a:prstGeom prst="roundRect">
            <a:avLst>
              <a:gd name="adj" fmla="val 8880"/>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73" name="Group 10">
            <a:extLst>
              <a:ext uri="{FF2B5EF4-FFF2-40B4-BE49-F238E27FC236}">
                <a16:creationId xmlns:a16="http://schemas.microsoft.com/office/drawing/2014/main" id="{11074638-6ADF-4462-97F5-7FFD2973CED7}"/>
              </a:ext>
            </a:extLst>
          </p:cNvPr>
          <p:cNvGrpSpPr/>
          <p:nvPr/>
        </p:nvGrpSpPr>
        <p:grpSpPr>
          <a:xfrm>
            <a:off x="6793051" y="5548408"/>
            <a:ext cx="3892085" cy="523220"/>
            <a:chOff x="5559125" y="1968512"/>
            <a:chExt cx="3492878" cy="501083"/>
          </a:xfrm>
        </p:grpSpPr>
        <p:sp>
          <p:nvSpPr>
            <p:cNvPr id="74" name="TextBox 73">
              <a:extLst>
                <a:ext uri="{FF2B5EF4-FFF2-40B4-BE49-F238E27FC236}">
                  <a16:creationId xmlns:a16="http://schemas.microsoft.com/office/drawing/2014/main" id="{BEDC113C-9C3C-4790-9773-7719779B62A6}"/>
                </a:ext>
              </a:extLst>
            </p:cNvPr>
            <p:cNvSpPr txBox="1"/>
            <p:nvPr/>
          </p:nvSpPr>
          <p:spPr>
            <a:xfrm>
              <a:off x="7905907" y="2023573"/>
              <a:ext cx="1146096" cy="383182"/>
            </a:xfrm>
            <a:prstGeom prst="rect">
              <a:avLst/>
            </a:prstGeom>
            <a:noFill/>
          </p:spPr>
          <p:txBody>
            <a:bodyPr wrap="square" rtlCol="0">
              <a:spAutoFit/>
            </a:bodyPr>
            <a:lstStyle/>
            <a:p>
              <a:pPr algn="ctr"/>
              <a:r>
                <a:rPr lang="ru-RU" altLang="ko-KR" sz="2000" b="1"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6 828</a:t>
              </a:r>
              <a:endParaRPr lang="en-US" altLang="ko-KR" sz="2000" b="1"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75" name="TextBox 74">
              <a:extLst>
                <a:ext uri="{FF2B5EF4-FFF2-40B4-BE49-F238E27FC236}">
                  <a16:creationId xmlns:a16="http://schemas.microsoft.com/office/drawing/2014/main" id="{3F57D509-3330-4B56-BD49-591624251D74}"/>
                </a:ext>
              </a:extLst>
            </p:cNvPr>
            <p:cNvSpPr txBox="1"/>
            <p:nvPr/>
          </p:nvSpPr>
          <p:spPr>
            <a:xfrm>
              <a:off x="5559125" y="1968512"/>
              <a:ext cx="2398202" cy="501083"/>
            </a:xfrm>
            <a:prstGeom prst="rect">
              <a:avLst/>
            </a:prstGeom>
            <a:noFill/>
          </p:spPr>
          <p:txBody>
            <a:bodyPr wrap="square" rtlCol="0">
              <a:spAutoFit/>
            </a:bodyPr>
            <a:lstStyle/>
            <a:p>
              <a:r>
                <a:rPr lang="ru-RU" altLang="ko-KR"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Добровольное трудовое </a:t>
              </a:r>
            </a:p>
            <a:p>
              <a:r>
                <a:rPr lang="ru-RU" altLang="ko-KR"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и имущественное участие</a:t>
              </a:r>
              <a:endParaRPr lang="ko-KR" altLang="en-US" sz="1400" dirty="0">
                <a:solidFill>
                  <a:schemeClr val="tx1">
                    <a:lumMod val="90000"/>
                    <a:lumOff val="10000"/>
                  </a:schemeClr>
                </a:solidFill>
                <a:latin typeface="Tahoma" panose="020B0604030504040204" pitchFamily="34" charset="0"/>
                <a:cs typeface="Tahoma" panose="020B0604030504040204" pitchFamily="34" charset="0"/>
              </a:endParaRPr>
            </a:p>
          </p:txBody>
        </p:sp>
      </p:grpSp>
      <p:sp>
        <p:nvSpPr>
          <p:cNvPr id="76" name="TextBox 75">
            <a:extLst>
              <a:ext uri="{FF2B5EF4-FFF2-40B4-BE49-F238E27FC236}">
                <a16:creationId xmlns:a16="http://schemas.microsoft.com/office/drawing/2014/main" id="{7A90D0CC-CE72-4FA5-83E4-6CD621DFA483}"/>
              </a:ext>
            </a:extLst>
          </p:cNvPr>
          <p:cNvSpPr txBox="1"/>
          <p:nvPr/>
        </p:nvSpPr>
        <p:spPr>
          <a:xfrm>
            <a:off x="6835312" y="2191150"/>
            <a:ext cx="2162252" cy="523220"/>
          </a:xfrm>
          <a:prstGeom prst="rect">
            <a:avLst/>
          </a:prstGeom>
          <a:noFill/>
        </p:spPr>
        <p:txBody>
          <a:bodyPr wrap="square" rtlCol="0">
            <a:spAutoFit/>
          </a:bodyPr>
          <a:lstStyle/>
          <a:p>
            <a:r>
              <a:rPr lang="ru-RU" altLang="ko-KR"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Средства областного бюджета НСО</a:t>
            </a:r>
            <a:endParaRPr lang="ko-KR" altLang="en-US" sz="1400" dirty="0">
              <a:solidFill>
                <a:schemeClr val="tx1">
                  <a:lumMod val="90000"/>
                  <a:lumOff val="10000"/>
                </a:schemeClr>
              </a:solidFill>
              <a:latin typeface="Tahoma" panose="020B0604030504040204" pitchFamily="34" charset="0"/>
              <a:cs typeface="Tahoma" panose="020B0604030504040204" pitchFamily="34" charset="0"/>
            </a:endParaRPr>
          </a:p>
        </p:txBody>
      </p:sp>
      <p:sp>
        <p:nvSpPr>
          <p:cNvPr id="77" name="TextBox 76">
            <a:extLst>
              <a:ext uri="{FF2B5EF4-FFF2-40B4-BE49-F238E27FC236}">
                <a16:creationId xmlns:a16="http://schemas.microsoft.com/office/drawing/2014/main" id="{AD7A8E01-3ED8-4D5C-B58E-6A6224F8E2C6}"/>
              </a:ext>
            </a:extLst>
          </p:cNvPr>
          <p:cNvSpPr txBox="1"/>
          <p:nvPr/>
        </p:nvSpPr>
        <p:spPr>
          <a:xfrm>
            <a:off x="6835899" y="3022276"/>
            <a:ext cx="1990481" cy="523220"/>
          </a:xfrm>
          <a:prstGeom prst="rect">
            <a:avLst/>
          </a:prstGeom>
          <a:noFill/>
        </p:spPr>
        <p:txBody>
          <a:bodyPr wrap="square" rtlCol="0">
            <a:spAutoFit/>
          </a:bodyPr>
          <a:lstStyle/>
          <a:p>
            <a:r>
              <a:rPr lang="ru-RU" altLang="ko-KR"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Средства бюджета поселений</a:t>
            </a:r>
            <a:endParaRPr lang="ko-KR" altLang="en-US" sz="1400" dirty="0">
              <a:solidFill>
                <a:schemeClr val="tx1">
                  <a:lumMod val="90000"/>
                  <a:lumOff val="10000"/>
                </a:schemeClr>
              </a:solidFill>
              <a:latin typeface="Tahoma" panose="020B0604030504040204" pitchFamily="34" charset="0"/>
              <a:cs typeface="Tahoma" panose="020B0604030504040204" pitchFamily="34" charset="0"/>
            </a:endParaRPr>
          </a:p>
        </p:txBody>
      </p:sp>
      <p:sp>
        <p:nvSpPr>
          <p:cNvPr id="78" name="Прямоугольник 77">
            <a:extLst>
              <a:ext uri="{FF2B5EF4-FFF2-40B4-BE49-F238E27FC236}">
                <a16:creationId xmlns:a16="http://schemas.microsoft.com/office/drawing/2014/main" id="{34E0E6D6-BA99-4486-8D0E-65651F45253E}"/>
              </a:ext>
            </a:extLst>
          </p:cNvPr>
          <p:cNvSpPr/>
          <p:nvPr/>
        </p:nvSpPr>
        <p:spPr>
          <a:xfrm>
            <a:off x="6823818" y="3961080"/>
            <a:ext cx="2076209" cy="523220"/>
          </a:xfrm>
          <a:prstGeom prst="rect">
            <a:avLst/>
          </a:prstGeom>
        </p:spPr>
        <p:txBody>
          <a:bodyPr wrap="square">
            <a:spAutoFit/>
          </a:bodyPr>
          <a:lstStyle/>
          <a:p>
            <a:r>
              <a:rPr lang="ru-RU" altLang="ko-KR"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денежные средства</a:t>
            </a:r>
          </a:p>
          <a:p>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граждан</a:t>
            </a:r>
            <a:endParaRPr lang="ru-RU" sz="1400" dirty="0">
              <a:solidFill>
                <a:schemeClr val="tx1">
                  <a:lumMod val="90000"/>
                  <a:lumOff val="10000"/>
                </a:schemeClr>
              </a:solidFill>
            </a:endParaRPr>
          </a:p>
        </p:txBody>
      </p:sp>
      <p:sp>
        <p:nvSpPr>
          <p:cNvPr id="85"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ИТОГИ КОНКУРСНЫХ ПРОЦЕДУР КОНКУРСНОГО ОТБОРА ИНИЦИАТИВНЫХ ПРОЕКТОВ 2022 ГОДА</a:t>
            </a:r>
            <a:br>
              <a:rPr lang="ru-RU" dirty="0">
                <a:solidFill>
                  <a:srgbClr val="1A1A1A"/>
                </a:solidFill>
              </a:rPr>
            </a:br>
            <a:endParaRPr lang="ru-RU" dirty="0"/>
          </a:p>
        </p:txBody>
      </p:sp>
      <p:cxnSp>
        <p:nvCxnSpPr>
          <p:cNvPr id="86" name="Прямая соединительная линия 85">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sp>
        <p:nvSpPr>
          <p:cNvPr id="87" name="Подзаголовок 9">
            <a:extLst>
              <a:ext uri="{FF2B5EF4-FFF2-40B4-BE49-F238E27FC236}">
                <a16:creationId xmlns:a16="http://schemas.microsoft.com/office/drawing/2014/main" id="{935E8894-AAEF-F943-BC42-4E0187C9721D}"/>
              </a:ext>
            </a:extLst>
          </p:cNvPr>
          <p:cNvSpPr txBox="1">
            <a:spLocks/>
          </p:cNvSpPr>
          <p:nvPr/>
        </p:nvSpPr>
        <p:spPr>
          <a:xfrm>
            <a:off x="628650" y="1353884"/>
            <a:ext cx="9842988" cy="51021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600" b="1" dirty="0"/>
              <a:t>ФИНАНСОВЫЕ ПОКАЗАТЕЛИ </a:t>
            </a:r>
            <a:r>
              <a:rPr lang="ru-RU" sz="1600" dirty="0"/>
              <a:t>ПРОЕКТОВ ТЫС РУБ</a:t>
            </a:r>
          </a:p>
          <a:p>
            <a:endParaRPr lang="ru-RU" sz="1600" dirty="0"/>
          </a:p>
        </p:txBody>
      </p:sp>
    </p:spTree>
    <p:extLst>
      <p:ext uri="{BB962C8B-B14F-4D97-AF65-F5344CB8AC3E}">
        <p14:creationId xmlns:p14="http://schemas.microsoft.com/office/powerpoint/2010/main" val="1743403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a:extLst>
              <a:ext uri="{FF2B5EF4-FFF2-40B4-BE49-F238E27FC236}">
                <a16:creationId xmlns:a16="http://schemas.microsoft.com/office/drawing/2014/main" id="{EF9FE405-B975-4B45-B955-4DA6D543BF2B}"/>
              </a:ext>
            </a:extLst>
          </p:cNvPr>
          <p:cNvSpPr>
            <a:spLocks noGrp="1"/>
          </p:cNvSpPr>
          <p:nvPr>
            <p:ph type="sldNum" sz="quarter" idx="4"/>
          </p:nvPr>
        </p:nvSpPr>
        <p:spPr/>
        <p:txBody>
          <a:bodyPr/>
          <a:lstStyle/>
          <a:p>
            <a:fld id="{B0188163-258D-2E4D-98B5-149FF054E877}" type="slidenum">
              <a:rPr lang="ru-RU" smtClean="0"/>
              <a:pPr/>
              <a:t>13</a:t>
            </a:fld>
            <a:endParaRPr lang="ru-RU" dirty="0">
              <a:solidFill>
                <a:schemeClr val="bg1"/>
              </a:solidFill>
            </a:endParaRPr>
          </a:p>
        </p:txBody>
      </p:sp>
      <p:sp>
        <p:nvSpPr>
          <p:cNvPr id="85"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ИТОГИ КОНКУРСНЫХ ПРОЦЕДУР КОНКУРСНОГО ОТБОРА ИНИЦИАТИВНЫХ ПРОЕКТОВ 2022 ГОДА</a:t>
            </a:r>
            <a:br>
              <a:rPr lang="ru-RU" dirty="0">
                <a:solidFill>
                  <a:srgbClr val="1A1A1A"/>
                </a:solidFill>
              </a:rPr>
            </a:br>
            <a:endParaRPr lang="ru-RU" dirty="0"/>
          </a:p>
        </p:txBody>
      </p:sp>
      <p:cxnSp>
        <p:nvCxnSpPr>
          <p:cNvPr id="86" name="Прямая соединительная линия 85">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sp>
        <p:nvSpPr>
          <p:cNvPr id="87" name="Подзаголовок 9">
            <a:extLst>
              <a:ext uri="{FF2B5EF4-FFF2-40B4-BE49-F238E27FC236}">
                <a16:creationId xmlns:a16="http://schemas.microsoft.com/office/drawing/2014/main" id="{935E8894-AAEF-F943-BC42-4E0187C9721D}"/>
              </a:ext>
            </a:extLst>
          </p:cNvPr>
          <p:cNvSpPr txBox="1">
            <a:spLocks/>
          </p:cNvSpPr>
          <p:nvPr/>
        </p:nvSpPr>
        <p:spPr>
          <a:xfrm>
            <a:off x="662894" y="1300346"/>
            <a:ext cx="9842988" cy="51021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600" b="1" dirty="0"/>
              <a:t>ПРИОРИТЕТНОСТЬ ПРОЕКТОВ </a:t>
            </a:r>
            <a:r>
              <a:rPr lang="ru-RU" sz="1600" dirty="0"/>
              <a:t>И РАСЧЕТ МИНИМАЛЬНОГО БАЛЛЬНОГО ПРЕДЕЛА</a:t>
            </a:r>
          </a:p>
          <a:p>
            <a:endParaRPr lang="ru-RU" sz="1600" dirty="0"/>
          </a:p>
        </p:txBody>
      </p:sp>
      <p:grpSp>
        <p:nvGrpSpPr>
          <p:cNvPr id="40" name="Group 2">
            <a:extLst>
              <a:ext uri="{FF2B5EF4-FFF2-40B4-BE49-F238E27FC236}">
                <a16:creationId xmlns:a16="http://schemas.microsoft.com/office/drawing/2014/main" id="{96AE87A9-5C75-454E-8F3E-0DA070F773C1}"/>
              </a:ext>
            </a:extLst>
          </p:cNvPr>
          <p:cNvGrpSpPr/>
          <p:nvPr/>
        </p:nvGrpSpPr>
        <p:grpSpPr>
          <a:xfrm rot="10800000" flipH="1">
            <a:off x="1060170" y="2254088"/>
            <a:ext cx="290918" cy="448710"/>
            <a:chOff x="3025302" y="2752841"/>
            <a:chExt cx="1225617" cy="2419117"/>
          </a:xfrm>
        </p:grpSpPr>
        <p:sp>
          <p:nvSpPr>
            <p:cNvPr id="41" name="Diamond 3">
              <a:extLst>
                <a:ext uri="{FF2B5EF4-FFF2-40B4-BE49-F238E27FC236}">
                  <a16:creationId xmlns:a16="http://schemas.microsoft.com/office/drawing/2014/main" id="{C505F504-1C44-4B28-A53E-C160CA18A8E4}"/>
                </a:ext>
              </a:extLst>
            </p:cNvPr>
            <p:cNvSpPr/>
            <p:nvPr/>
          </p:nvSpPr>
          <p:spPr>
            <a:xfrm>
              <a:off x="3025302" y="2752841"/>
              <a:ext cx="817123" cy="2419117"/>
            </a:xfrm>
            <a:prstGeom prst="diamond">
              <a:avLst/>
            </a:prstGeom>
            <a:solidFill>
              <a:srgbClr val="24A8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42" name="Isosceles Triangle 4">
              <a:extLst>
                <a:ext uri="{FF2B5EF4-FFF2-40B4-BE49-F238E27FC236}">
                  <a16:creationId xmlns:a16="http://schemas.microsoft.com/office/drawing/2014/main" id="{B57EBBB6-FC1D-443C-83B4-F8902600115C}"/>
                </a:ext>
              </a:extLst>
            </p:cNvPr>
            <p:cNvSpPr/>
            <p:nvPr/>
          </p:nvSpPr>
          <p:spPr>
            <a:xfrm rot="10800000">
              <a:off x="3433795" y="2756038"/>
              <a:ext cx="817124" cy="1209559"/>
            </a:xfrm>
            <a:prstGeom prst="triangle">
              <a:avLst>
                <a:gd name="adj" fmla="val 50332"/>
              </a:avLst>
            </a:prstGeom>
            <a:solidFill>
              <a:srgbClr val="24A8C2">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cs typeface="+mn-cs"/>
              </a:endParaRPr>
            </a:p>
          </p:txBody>
        </p:sp>
        <p:sp>
          <p:nvSpPr>
            <p:cNvPr id="43" name="Isosceles Triangle 5">
              <a:extLst>
                <a:ext uri="{FF2B5EF4-FFF2-40B4-BE49-F238E27FC236}">
                  <a16:creationId xmlns:a16="http://schemas.microsoft.com/office/drawing/2014/main" id="{A7AD545D-01DC-4A1F-860E-3A464252A6CB}"/>
                </a:ext>
              </a:extLst>
            </p:cNvPr>
            <p:cNvSpPr/>
            <p:nvPr/>
          </p:nvSpPr>
          <p:spPr>
            <a:xfrm>
              <a:off x="3425249" y="3962399"/>
              <a:ext cx="817124" cy="1209559"/>
            </a:xfrm>
            <a:prstGeom prst="triangle">
              <a:avLst>
                <a:gd name="adj" fmla="val 50332"/>
              </a:avLst>
            </a:prstGeom>
            <a:solidFill>
              <a:srgbClr val="24A8C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grpSp>
        <p:nvGrpSpPr>
          <p:cNvPr id="48" name="Group 6">
            <a:extLst>
              <a:ext uri="{FF2B5EF4-FFF2-40B4-BE49-F238E27FC236}">
                <a16:creationId xmlns:a16="http://schemas.microsoft.com/office/drawing/2014/main" id="{0A18FB8D-35F7-4C2D-B656-6610055BA6FC}"/>
              </a:ext>
            </a:extLst>
          </p:cNvPr>
          <p:cNvGrpSpPr/>
          <p:nvPr/>
        </p:nvGrpSpPr>
        <p:grpSpPr>
          <a:xfrm rot="10800000" flipH="1">
            <a:off x="1060170" y="2760749"/>
            <a:ext cx="288889" cy="448710"/>
            <a:chOff x="3025302" y="2752841"/>
            <a:chExt cx="1225617" cy="2419117"/>
          </a:xfrm>
        </p:grpSpPr>
        <p:sp>
          <p:nvSpPr>
            <p:cNvPr id="49" name="Diamond 7">
              <a:extLst>
                <a:ext uri="{FF2B5EF4-FFF2-40B4-BE49-F238E27FC236}">
                  <a16:creationId xmlns:a16="http://schemas.microsoft.com/office/drawing/2014/main" id="{2006274A-9BAA-480E-A351-4B58F34B6E9A}"/>
                </a:ext>
              </a:extLst>
            </p:cNvPr>
            <p:cNvSpPr/>
            <p:nvPr/>
          </p:nvSpPr>
          <p:spPr>
            <a:xfrm>
              <a:off x="3025302" y="2752841"/>
              <a:ext cx="817123" cy="2419117"/>
            </a:xfrm>
            <a:prstGeom prst="diamond">
              <a:avLst/>
            </a:prstGeom>
            <a:solidFill>
              <a:srgbClr val="2CB8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79" name="Isosceles Triangle 8">
              <a:extLst>
                <a:ext uri="{FF2B5EF4-FFF2-40B4-BE49-F238E27FC236}">
                  <a16:creationId xmlns:a16="http://schemas.microsoft.com/office/drawing/2014/main" id="{5A5E2567-4D5B-4E09-967E-4DF990E0FD44}"/>
                </a:ext>
              </a:extLst>
            </p:cNvPr>
            <p:cNvSpPr/>
            <p:nvPr/>
          </p:nvSpPr>
          <p:spPr>
            <a:xfrm rot="10800000">
              <a:off x="3433795" y="2756038"/>
              <a:ext cx="817124" cy="1209559"/>
            </a:xfrm>
            <a:prstGeom prst="triangle">
              <a:avLst>
                <a:gd name="adj" fmla="val 50332"/>
              </a:avLst>
            </a:prstGeom>
            <a:solidFill>
              <a:srgbClr val="2CB8AE">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80" name="Isosceles Triangle 9">
              <a:extLst>
                <a:ext uri="{FF2B5EF4-FFF2-40B4-BE49-F238E27FC236}">
                  <a16:creationId xmlns:a16="http://schemas.microsoft.com/office/drawing/2014/main" id="{1103763B-F197-42BF-85C9-0F8D3160372D}"/>
                </a:ext>
              </a:extLst>
            </p:cNvPr>
            <p:cNvSpPr/>
            <p:nvPr/>
          </p:nvSpPr>
          <p:spPr>
            <a:xfrm>
              <a:off x="3425249" y="3962399"/>
              <a:ext cx="817124" cy="1209559"/>
            </a:xfrm>
            <a:prstGeom prst="triangle">
              <a:avLst>
                <a:gd name="adj" fmla="val 50332"/>
              </a:avLst>
            </a:prstGeom>
            <a:solidFill>
              <a:srgbClr val="2CB8A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grpSp>
        <p:nvGrpSpPr>
          <p:cNvPr id="81" name="Group 10">
            <a:extLst>
              <a:ext uri="{FF2B5EF4-FFF2-40B4-BE49-F238E27FC236}">
                <a16:creationId xmlns:a16="http://schemas.microsoft.com/office/drawing/2014/main" id="{307231BD-6314-4BD1-9F70-D4AE57998EB4}"/>
              </a:ext>
            </a:extLst>
          </p:cNvPr>
          <p:cNvGrpSpPr/>
          <p:nvPr/>
        </p:nvGrpSpPr>
        <p:grpSpPr>
          <a:xfrm rot="10800000" flipH="1">
            <a:off x="1056127" y="3266817"/>
            <a:ext cx="286875" cy="448709"/>
            <a:chOff x="3025302" y="2752841"/>
            <a:chExt cx="1225617" cy="2419117"/>
          </a:xfrm>
        </p:grpSpPr>
        <p:sp>
          <p:nvSpPr>
            <p:cNvPr id="82" name="Diamond 11">
              <a:extLst>
                <a:ext uri="{FF2B5EF4-FFF2-40B4-BE49-F238E27FC236}">
                  <a16:creationId xmlns:a16="http://schemas.microsoft.com/office/drawing/2014/main" id="{4AA58839-62A2-4C36-A167-0734EA6B6149}"/>
                </a:ext>
              </a:extLst>
            </p:cNvPr>
            <p:cNvSpPr/>
            <p:nvPr/>
          </p:nvSpPr>
          <p:spPr>
            <a:xfrm>
              <a:off x="3025302" y="2752841"/>
              <a:ext cx="817123" cy="2419117"/>
            </a:xfrm>
            <a:prstGeom prst="diamond">
              <a:avLst/>
            </a:prstGeom>
            <a:solidFill>
              <a:srgbClr val="5CBE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83" name="Isosceles Triangle 12">
              <a:extLst>
                <a:ext uri="{FF2B5EF4-FFF2-40B4-BE49-F238E27FC236}">
                  <a16:creationId xmlns:a16="http://schemas.microsoft.com/office/drawing/2014/main" id="{289D416E-A034-4265-A43C-C888FFB84C0E}"/>
                </a:ext>
              </a:extLst>
            </p:cNvPr>
            <p:cNvSpPr/>
            <p:nvPr/>
          </p:nvSpPr>
          <p:spPr>
            <a:xfrm rot="10800000">
              <a:off x="3433795" y="2756038"/>
              <a:ext cx="817124" cy="1209559"/>
            </a:xfrm>
            <a:prstGeom prst="triangle">
              <a:avLst>
                <a:gd name="adj" fmla="val 50332"/>
              </a:avLst>
            </a:prstGeom>
            <a:solidFill>
              <a:srgbClr val="5CBE7A">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84" name="Isosceles Triangle 13">
              <a:extLst>
                <a:ext uri="{FF2B5EF4-FFF2-40B4-BE49-F238E27FC236}">
                  <a16:creationId xmlns:a16="http://schemas.microsoft.com/office/drawing/2014/main" id="{5F4D8D1A-7ABC-4BCB-96A8-5F855A9D17A4}"/>
                </a:ext>
              </a:extLst>
            </p:cNvPr>
            <p:cNvSpPr/>
            <p:nvPr/>
          </p:nvSpPr>
          <p:spPr>
            <a:xfrm>
              <a:off x="3425249" y="3962399"/>
              <a:ext cx="817124" cy="1209559"/>
            </a:xfrm>
            <a:prstGeom prst="triangle">
              <a:avLst>
                <a:gd name="adj" fmla="val 50332"/>
              </a:avLst>
            </a:prstGeom>
            <a:solidFill>
              <a:srgbClr val="5CBE7A">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grpSp>
        <p:nvGrpSpPr>
          <p:cNvPr id="92" name="Group 18">
            <a:extLst>
              <a:ext uri="{FF2B5EF4-FFF2-40B4-BE49-F238E27FC236}">
                <a16:creationId xmlns:a16="http://schemas.microsoft.com/office/drawing/2014/main" id="{6970A962-4173-4D5D-B9A1-F4A1C52F551A}"/>
              </a:ext>
            </a:extLst>
          </p:cNvPr>
          <p:cNvGrpSpPr/>
          <p:nvPr/>
        </p:nvGrpSpPr>
        <p:grpSpPr>
          <a:xfrm rot="10800000" flipH="1">
            <a:off x="1058127" y="1749896"/>
            <a:ext cx="292961" cy="446238"/>
            <a:chOff x="3025302" y="2752841"/>
            <a:chExt cx="1225617" cy="2419117"/>
          </a:xfrm>
        </p:grpSpPr>
        <p:sp>
          <p:nvSpPr>
            <p:cNvPr id="93" name="Diamond 19">
              <a:extLst>
                <a:ext uri="{FF2B5EF4-FFF2-40B4-BE49-F238E27FC236}">
                  <a16:creationId xmlns:a16="http://schemas.microsoft.com/office/drawing/2014/main" id="{0C538511-56F4-4EC7-9508-CB26D702E08B}"/>
                </a:ext>
              </a:extLst>
            </p:cNvPr>
            <p:cNvSpPr/>
            <p:nvPr/>
          </p:nvSpPr>
          <p:spPr>
            <a:xfrm>
              <a:off x="3025302" y="2752841"/>
              <a:ext cx="817123" cy="2419117"/>
            </a:xfrm>
            <a:prstGeom prst="diamond">
              <a:avLst/>
            </a:prstGeom>
            <a:solidFill>
              <a:srgbClr val="249E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94" name="Isosceles Triangle 20">
              <a:extLst>
                <a:ext uri="{FF2B5EF4-FFF2-40B4-BE49-F238E27FC236}">
                  <a16:creationId xmlns:a16="http://schemas.microsoft.com/office/drawing/2014/main" id="{BA74CB43-66D6-4499-B4DB-34182110B7AF}"/>
                </a:ext>
              </a:extLst>
            </p:cNvPr>
            <p:cNvSpPr/>
            <p:nvPr/>
          </p:nvSpPr>
          <p:spPr>
            <a:xfrm rot="10800000">
              <a:off x="3433795" y="2756038"/>
              <a:ext cx="817124" cy="1209559"/>
            </a:xfrm>
            <a:prstGeom prst="triangle">
              <a:avLst>
                <a:gd name="adj" fmla="val 50332"/>
              </a:avLst>
            </a:prstGeom>
            <a:solidFill>
              <a:srgbClr val="249ED2">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cs typeface="+mn-cs"/>
              </a:endParaRPr>
            </a:p>
          </p:txBody>
        </p:sp>
        <p:sp>
          <p:nvSpPr>
            <p:cNvPr id="95" name="Isosceles Triangle 21">
              <a:extLst>
                <a:ext uri="{FF2B5EF4-FFF2-40B4-BE49-F238E27FC236}">
                  <a16:creationId xmlns:a16="http://schemas.microsoft.com/office/drawing/2014/main" id="{49FB1CE0-A622-4FAA-9E86-E249DCCFFF73}"/>
                </a:ext>
              </a:extLst>
            </p:cNvPr>
            <p:cNvSpPr/>
            <p:nvPr/>
          </p:nvSpPr>
          <p:spPr>
            <a:xfrm>
              <a:off x="3425249" y="3962399"/>
              <a:ext cx="817124" cy="1209559"/>
            </a:xfrm>
            <a:prstGeom prst="triangle">
              <a:avLst>
                <a:gd name="adj" fmla="val 50332"/>
              </a:avLst>
            </a:prstGeom>
            <a:solidFill>
              <a:srgbClr val="249ED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grpSp>
        <p:nvGrpSpPr>
          <p:cNvPr id="96" name="Group 6">
            <a:extLst>
              <a:ext uri="{FF2B5EF4-FFF2-40B4-BE49-F238E27FC236}">
                <a16:creationId xmlns:a16="http://schemas.microsoft.com/office/drawing/2014/main" id="{7F61691E-868F-43EB-AB20-680448416F8A}"/>
              </a:ext>
            </a:extLst>
          </p:cNvPr>
          <p:cNvGrpSpPr/>
          <p:nvPr/>
        </p:nvGrpSpPr>
        <p:grpSpPr>
          <a:xfrm rot="10800000" flipH="1">
            <a:off x="1074075" y="3759234"/>
            <a:ext cx="287670" cy="444839"/>
            <a:chOff x="3025302" y="2752841"/>
            <a:chExt cx="1225617" cy="2419117"/>
          </a:xfrm>
        </p:grpSpPr>
        <p:sp>
          <p:nvSpPr>
            <p:cNvPr id="97" name="Diamond 7">
              <a:extLst>
                <a:ext uri="{FF2B5EF4-FFF2-40B4-BE49-F238E27FC236}">
                  <a16:creationId xmlns:a16="http://schemas.microsoft.com/office/drawing/2014/main" id="{9F5E0382-0C87-4FF8-8F9B-6900A42C4E52}"/>
                </a:ext>
              </a:extLst>
            </p:cNvPr>
            <p:cNvSpPr/>
            <p:nvPr/>
          </p:nvSpPr>
          <p:spPr>
            <a:xfrm>
              <a:off x="3025302" y="2752841"/>
              <a:ext cx="817123" cy="2419117"/>
            </a:xfrm>
            <a:prstGeom prst="diamond">
              <a:avLst/>
            </a:prstGeom>
            <a:solidFill>
              <a:srgbClr val="2CB8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98" name="Isosceles Triangle 8">
              <a:extLst>
                <a:ext uri="{FF2B5EF4-FFF2-40B4-BE49-F238E27FC236}">
                  <a16:creationId xmlns:a16="http://schemas.microsoft.com/office/drawing/2014/main" id="{FA2C2CD0-A4C5-4292-8DC3-3BBBE839CF91}"/>
                </a:ext>
              </a:extLst>
            </p:cNvPr>
            <p:cNvSpPr/>
            <p:nvPr/>
          </p:nvSpPr>
          <p:spPr>
            <a:xfrm rot="10800000">
              <a:off x="3433795" y="2756038"/>
              <a:ext cx="817124" cy="1209559"/>
            </a:xfrm>
            <a:prstGeom prst="triangle">
              <a:avLst>
                <a:gd name="adj" fmla="val 50332"/>
              </a:avLst>
            </a:prstGeom>
            <a:solidFill>
              <a:srgbClr val="2CB8AE">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99" name="Isosceles Triangle 9">
              <a:extLst>
                <a:ext uri="{FF2B5EF4-FFF2-40B4-BE49-F238E27FC236}">
                  <a16:creationId xmlns:a16="http://schemas.microsoft.com/office/drawing/2014/main" id="{D83B72D2-C35D-42F3-B6E7-C43E2A55172C}"/>
                </a:ext>
              </a:extLst>
            </p:cNvPr>
            <p:cNvSpPr/>
            <p:nvPr/>
          </p:nvSpPr>
          <p:spPr>
            <a:xfrm>
              <a:off x="3425249" y="3962399"/>
              <a:ext cx="817124" cy="1209559"/>
            </a:xfrm>
            <a:prstGeom prst="triangle">
              <a:avLst>
                <a:gd name="adj" fmla="val 50332"/>
              </a:avLst>
            </a:prstGeom>
            <a:solidFill>
              <a:srgbClr val="2CB8A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grpSp>
        <p:nvGrpSpPr>
          <p:cNvPr id="100" name="Group 2">
            <a:extLst>
              <a:ext uri="{FF2B5EF4-FFF2-40B4-BE49-F238E27FC236}">
                <a16:creationId xmlns:a16="http://schemas.microsoft.com/office/drawing/2014/main" id="{60B5E447-0760-40DA-81AB-444657AF646F}"/>
              </a:ext>
            </a:extLst>
          </p:cNvPr>
          <p:cNvGrpSpPr/>
          <p:nvPr/>
        </p:nvGrpSpPr>
        <p:grpSpPr>
          <a:xfrm rot="10800000" flipH="1">
            <a:off x="1078137" y="4266774"/>
            <a:ext cx="287154" cy="443418"/>
            <a:chOff x="3025302" y="2752841"/>
            <a:chExt cx="1225617" cy="2419117"/>
          </a:xfrm>
        </p:grpSpPr>
        <p:sp>
          <p:nvSpPr>
            <p:cNvPr id="101" name="Diamond 3">
              <a:extLst>
                <a:ext uri="{FF2B5EF4-FFF2-40B4-BE49-F238E27FC236}">
                  <a16:creationId xmlns:a16="http://schemas.microsoft.com/office/drawing/2014/main" id="{1F58DAC4-BDDC-49F1-AAFE-22572A5ED499}"/>
                </a:ext>
              </a:extLst>
            </p:cNvPr>
            <p:cNvSpPr/>
            <p:nvPr/>
          </p:nvSpPr>
          <p:spPr>
            <a:xfrm>
              <a:off x="3025302" y="2752841"/>
              <a:ext cx="817123" cy="2419117"/>
            </a:xfrm>
            <a:prstGeom prst="diamond">
              <a:avLst/>
            </a:prstGeom>
            <a:solidFill>
              <a:srgbClr val="24A8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102" name="Isosceles Triangle 4">
              <a:extLst>
                <a:ext uri="{FF2B5EF4-FFF2-40B4-BE49-F238E27FC236}">
                  <a16:creationId xmlns:a16="http://schemas.microsoft.com/office/drawing/2014/main" id="{163836C5-6C84-40F4-AD61-70414B87B370}"/>
                </a:ext>
              </a:extLst>
            </p:cNvPr>
            <p:cNvSpPr/>
            <p:nvPr/>
          </p:nvSpPr>
          <p:spPr>
            <a:xfrm rot="10800000">
              <a:off x="3433795" y="2756038"/>
              <a:ext cx="817124" cy="1209559"/>
            </a:xfrm>
            <a:prstGeom prst="triangle">
              <a:avLst>
                <a:gd name="adj" fmla="val 50332"/>
              </a:avLst>
            </a:prstGeom>
            <a:solidFill>
              <a:srgbClr val="24A8C2">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cs typeface="+mn-cs"/>
              </a:endParaRPr>
            </a:p>
          </p:txBody>
        </p:sp>
        <p:sp>
          <p:nvSpPr>
            <p:cNvPr id="103" name="Isosceles Triangle 5">
              <a:extLst>
                <a:ext uri="{FF2B5EF4-FFF2-40B4-BE49-F238E27FC236}">
                  <a16:creationId xmlns:a16="http://schemas.microsoft.com/office/drawing/2014/main" id="{A2D281DA-DDBC-4F64-B0FF-73ADCD24AA1F}"/>
                </a:ext>
              </a:extLst>
            </p:cNvPr>
            <p:cNvSpPr/>
            <p:nvPr/>
          </p:nvSpPr>
          <p:spPr>
            <a:xfrm>
              <a:off x="3425249" y="3962399"/>
              <a:ext cx="817124" cy="1209559"/>
            </a:xfrm>
            <a:prstGeom prst="triangle">
              <a:avLst>
                <a:gd name="adj" fmla="val 50332"/>
              </a:avLst>
            </a:prstGeom>
            <a:solidFill>
              <a:srgbClr val="24A8C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grpSp>
        <p:nvGrpSpPr>
          <p:cNvPr id="104" name="Group 18">
            <a:extLst>
              <a:ext uri="{FF2B5EF4-FFF2-40B4-BE49-F238E27FC236}">
                <a16:creationId xmlns:a16="http://schemas.microsoft.com/office/drawing/2014/main" id="{6BF7DE6D-E44B-4A9F-AEF8-0AE06DEF070B}"/>
              </a:ext>
            </a:extLst>
          </p:cNvPr>
          <p:cNvGrpSpPr/>
          <p:nvPr/>
        </p:nvGrpSpPr>
        <p:grpSpPr>
          <a:xfrm rot="10800000" flipH="1">
            <a:off x="1100585" y="4780168"/>
            <a:ext cx="272948" cy="443419"/>
            <a:chOff x="3025302" y="2752841"/>
            <a:chExt cx="1225617" cy="2419117"/>
          </a:xfrm>
        </p:grpSpPr>
        <p:sp>
          <p:nvSpPr>
            <p:cNvPr id="105" name="Diamond 19">
              <a:extLst>
                <a:ext uri="{FF2B5EF4-FFF2-40B4-BE49-F238E27FC236}">
                  <a16:creationId xmlns:a16="http://schemas.microsoft.com/office/drawing/2014/main" id="{6E63A783-39BA-4E5E-95B1-F8A4D585AB88}"/>
                </a:ext>
              </a:extLst>
            </p:cNvPr>
            <p:cNvSpPr/>
            <p:nvPr/>
          </p:nvSpPr>
          <p:spPr>
            <a:xfrm>
              <a:off x="3025302" y="2752841"/>
              <a:ext cx="817123" cy="2419117"/>
            </a:xfrm>
            <a:prstGeom prst="diamond">
              <a:avLst/>
            </a:prstGeom>
            <a:solidFill>
              <a:srgbClr val="249E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106" name="Isosceles Triangle 20">
              <a:extLst>
                <a:ext uri="{FF2B5EF4-FFF2-40B4-BE49-F238E27FC236}">
                  <a16:creationId xmlns:a16="http://schemas.microsoft.com/office/drawing/2014/main" id="{AB909E25-06A7-4CFE-BACC-370D14C079FE}"/>
                </a:ext>
              </a:extLst>
            </p:cNvPr>
            <p:cNvSpPr/>
            <p:nvPr/>
          </p:nvSpPr>
          <p:spPr>
            <a:xfrm rot="10800000">
              <a:off x="3433795" y="2756038"/>
              <a:ext cx="817124" cy="1209559"/>
            </a:xfrm>
            <a:prstGeom prst="triangle">
              <a:avLst>
                <a:gd name="adj" fmla="val 50332"/>
              </a:avLst>
            </a:prstGeom>
            <a:solidFill>
              <a:srgbClr val="249ED2">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cs typeface="+mn-cs"/>
              </a:endParaRPr>
            </a:p>
          </p:txBody>
        </p:sp>
        <p:sp>
          <p:nvSpPr>
            <p:cNvPr id="107" name="Isosceles Triangle 21">
              <a:extLst>
                <a:ext uri="{FF2B5EF4-FFF2-40B4-BE49-F238E27FC236}">
                  <a16:creationId xmlns:a16="http://schemas.microsoft.com/office/drawing/2014/main" id="{42541F47-C19B-4A7C-B2F4-27ADE679C873}"/>
                </a:ext>
              </a:extLst>
            </p:cNvPr>
            <p:cNvSpPr/>
            <p:nvPr/>
          </p:nvSpPr>
          <p:spPr>
            <a:xfrm>
              <a:off x="3425249" y="3962399"/>
              <a:ext cx="817124" cy="1209559"/>
            </a:xfrm>
            <a:prstGeom prst="triangle">
              <a:avLst>
                <a:gd name="adj" fmla="val 50332"/>
              </a:avLst>
            </a:prstGeom>
            <a:solidFill>
              <a:srgbClr val="249ED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sp>
        <p:nvSpPr>
          <p:cNvPr id="112" name="Прямоугольник 111">
            <a:extLst>
              <a:ext uri="{FF2B5EF4-FFF2-40B4-BE49-F238E27FC236}">
                <a16:creationId xmlns:a16="http://schemas.microsoft.com/office/drawing/2014/main" id="{F939BDBF-2625-4DA2-B468-89B5667EC6DB}"/>
              </a:ext>
            </a:extLst>
          </p:cNvPr>
          <p:cNvSpPr/>
          <p:nvPr/>
        </p:nvSpPr>
        <p:spPr>
          <a:xfrm>
            <a:off x="1398402" y="1749896"/>
            <a:ext cx="4710113" cy="44564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3" name="Прямоугольник 112">
            <a:extLst>
              <a:ext uri="{FF2B5EF4-FFF2-40B4-BE49-F238E27FC236}">
                <a16:creationId xmlns:a16="http://schemas.microsoft.com/office/drawing/2014/main" id="{73141109-D1B7-4C28-B2F7-903070463C8D}"/>
              </a:ext>
            </a:extLst>
          </p:cNvPr>
          <p:cNvSpPr/>
          <p:nvPr/>
        </p:nvSpPr>
        <p:spPr>
          <a:xfrm>
            <a:off x="1398402" y="2254088"/>
            <a:ext cx="4710113" cy="448117"/>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14" name="Прямая соединительная линия 113">
            <a:extLst>
              <a:ext uri="{FF2B5EF4-FFF2-40B4-BE49-F238E27FC236}">
                <a16:creationId xmlns:a16="http://schemas.microsoft.com/office/drawing/2014/main" id="{D8761EB9-4E8B-4EC6-B0E7-3E6E2FB977D4}"/>
              </a:ext>
            </a:extLst>
          </p:cNvPr>
          <p:cNvCxnSpPr>
            <a:stCxn id="112" idx="1"/>
            <a:endCxn id="112" idx="3"/>
          </p:cNvCxnSpPr>
          <p:nvPr/>
        </p:nvCxnSpPr>
        <p:spPr>
          <a:xfrm>
            <a:off x="1398402" y="1972720"/>
            <a:ext cx="4710113"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15" name="TextBox 114">
            <a:extLst>
              <a:ext uri="{FF2B5EF4-FFF2-40B4-BE49-F238E27FC236}">
                <a16:creationId xmlns:a16="http://schemas.microsoft.com/office/drawing/2014/main" id="{CF6420E5-063E-47AA-992A-53AD2B860FD4}"/>
              </a:ext>
            </a:extLst>
          </p:cNvPr>
          <p:cNvSpPr txBox="1"/>
          <p:nvPr/>
        </p:nvSpPr>
        <p:spPr>
          <a:xfrm>
            <a:off x="726058" y="1747507"/>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11</a:t>
            </a:r>
          </a:p>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12</a:t>
            </a:r>
            <a:endPar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16" name="TextBox 115">
            <a:extLst>
              <a:ext uri="{FF2B5EF4-FFF2-40B4-BE49-F238E27FC236}">
                <a16:creationId xmlns:a16="http://schemas.microsoft.com/office/drawing/2014/main" id="{C38BDCFA-FCF2-422D-BE98-C3530EDD9FD4}"/>
              </a:ext>
            </a:extLst>
          </p:cNvPr>
          <p:cNvSpPr txBox="1"/>
          <p:nvPr/>
        </p:nvSpPr>
        <p:spPr>
          <a:xfrm>
            <a:off x="1318823" y="1691820"/>
            <a:ext cx="408839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Октябрьский сельсовет Куйбышевского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17" name="Таблица 116">
            <a:extLst>
              <a:ext uri="{FF2B5EF4-FFF2-40B4-BE49-F238E27FC236}">
                <a16:creationId xmlns:a16="http://schemas.microsoft.com/office/drawing/2014/main" id="{CDA90A7C-F609-495E-897A-89CCEF8BDA24}"/>
              </a:ext>
            </a:extLst>
          </p:cNvPr>
          <p:cNvGraphicFramePr>
            <a:graphicFrameLocks noGrp="1"/>
          </p:cNvGraphicFramePr>
          <p:nvPr>
            <p:extLst>
              <p:ext uri="{D42A27DB-BD31-4B8C-83A1-F6EECF244321}">
                <p14:modId xmlns:p14="http://schemas.microsoft.com/office/powerpoint/2010/main" val="975997669"/>
              </p:ext>
            </p:extLst>
          </p:nvPr>
        </p:nvGraphicFramePr>
        <p:xfrm>
          <a:off x="5514864" y="1699078"/>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49,69</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118" name="Таблица 117">
            <a:extLst>
              <a:ext uri="{FF2B5EF4-FFF2-40B4-BE49-F238E27FC236}">
                <a16:creationId xmlns:a16="http://schemas.microsoft.com/office/drawing/2014/main" id="{08458F25-1D4E-4442-B1D5-106C4AD8C154}"/>
              </a:ext>
            </a:extLst>
          </p:cNvPr>
          <p:cNvGraphicFramePr>
            <a:graphicFrameLocks noGrp="1"/>
          </p:cNvGraphicFramePr>
          <p:nvPr>
            <p:extLst>
              <p:ext uri="{D42A27DB-BD31-4B8C-83A1-F6EECF244321}">
                <p14:modId xmlns:p14="http://schemas.microsoft.com/office/powerpoint/2010/main" val="2743413993"/>
              </p:ext>
            </p:extLst>
          </p:nvPr>
        </p:nvGraphicFramePr>
        <p:xfrm>
          <a:off x="5514864" y="1922958"/>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49,69</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119" name="TextBox 118">
            <a:extLst>
              <a:ext uri="{FF2B5EF4-FFF2-40B4-BE49-F238E27FC236}">
                <a16:creationId xmlns:a16="http://schemas.microsoft.com/office/drawing/2014/main" id="{95639720-E48C-4DB6-AA38-8C97451B4601}"/>
              </a:ext>
            </a:extLst>
          </p:cNvPr>
          <p:cNvSpPr txBox="1"/>
          <p:nvPr/>
        </p:nvSpPr>
        <p:spPr>
          <a:xfrm>
            <a:off x="1288602" y="1915389"/>
            <a:ext cx="400116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Межозерный сельсовет Барабинского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20" name="Таблица 119">
            <a:extLst>
              <a:ext uri="{FF2B5EF4-FFF2-40B4-BE49-F238E27FC236}">
                <a16:creationId xmlns:a16="http://schemas.microsoft.com/office/drawing/2014/main" id="{2EF22750-0393-4065-88EC-6FC87862978C}"/>
              </a:ext>
            </a:extLst>
          </p:cNvPr>
          <p:cNvGraphicFramePr>
            <a:graphicFrameLocks noGrp="1"/>
          </p:cNvGraphicFramePr>
          <p:nvPr>
            <p:extLst>
              <p:ext uri="{D42A27DB-BD31-4B8C-83A1-F6EECF244321}">
                <p14:modId xmlns:p14="http://schemas.microsoft.com/office/powerpoint/2010/main" val="4079996400"/>
              </p:ext>
            </p:extLst>
          </p:nvPr>
        </p:nvGraphicFramePr>
        <p:xfrm>
          <a:off x="5514864" y="2197612"/>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43,39</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121" name="Таблица 120">
            <a:extLst>
              <a:ext uri="{FF2B5EF4-FFF2-40B4-BE49-F238E27FC236}">
                <a16:creationId xmlns:a16="http://schemas.microsoft.com/office/drawing/2014/main" id="{ADD86BF5-348D-4550-B4A5-E73B0E545047}"/>
              </a:ext>
            </a:extLst>
          </p:cNvPr>
          <p:cNvGraphicFramePr>
            <a:graphicFrameLocks noGrp="1"/>
          </p:cNvGraphicFramePr>
          <p:nvPr>
            <p:extLst>
              <p:ext uri="{D42A27DB-BD31-4B8C-83A1-F6EECF244321}">
                <p14:modId xmlns:p14="http://schemas.microsoft.com/office/powerpoint/2010/main" val="1673653710"/>
              </p:ext>
            </p:extLst>
          </p:nvPr>
        </p:nvGraphicFramePr>
        <p:xfrm>
          <a:off x="5514864" y="2421492"/>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43,39</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cxnSp>
        <p:nvCxnSpPr>
          <p:cNvPr id="122" name="Прямая соединительная линия 121">
            <a:extLst>
              <a:ext uri="{FF2B5EF4-FFF2-40B4-BE49-F238E27FC236}">
                <a16:creationId xmlns:a16="http://schemas.microsoft.com/office/drawing/2014/main" id="{92A2391C-9E29-43C4-8D1E-9BE65185AD41}"/>
              </a:ext>
            </a:extLst>
          </p:cNvPr>
          <p:cNvCxnSpPr>
            <a:stCxn id="113" idx="1"/>
          </p:cNvCxnSpPr>
          <p:nvPr/>
        </p:nvCxnSpPr>
        <p:spPr>
          <a:xfrm flipV="1">
            <a:off x="1398402" y="2477850"/>
            <a:ext cx="4710113" cy="297"/>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23" name="TextBox 122">
            <a:extLst>
              <a:ext uri="{FF2B5EF4-FFF2-40B4-BE49-F238E27FC236}">
                <a16:creationId xmlns:a16="http://schemas.microsoft.com/office/drawing/2014/main" id="{AD2F60EB-5FEF-41F3-B5DB-741DB8865B1A}"/>
              </a:ext>
            </a:extLst>
          </p:cNvPr>
          <p:cNvSpPr txBox="1"/>
          <p:nvPr/>
        </p:nvSpPr>
        <p:spPr>
          <a:xfrm>
            <a:off x="732203" y="2255749"/>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26</a:t>
            </a:r>
          </a:p>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27</a:t>
            </a:r>
            <a:endPar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24" name="TextBox 123">
            <a:extLst>
              <a:ext uri="{FF2B5EF4-FFF2-40B4-BE49-F238E27FC236}">
                <a16:creationId xmlns:a16="http://schemas.microsoft.com/office/drawing/2014/main" id="{AFECEA6B-6B6C-4E1C-B7D3-DB974AB96BE6}"/>
              </a:ext>
            </a:extLst>
          </p:cNvPr>
          <p:cNvSpPr txBox="1"/>
          <p:nvPr/>
        </p:nvSpPr>
        <p:spPr>
          <a:xfrm>
            <a:off x="1330853" y="2200218"/>
            <a:ext cx="40883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Целинный сельсовет Коченевского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25" name="TextBox 124">
            <a:extLst>
              <a:ext uri="{FF2B5EF4-FFF2-40B4-BE49-F238E27FC236}">
                <a16:creationId xmlns:a16="http://schemas.microsoft.com/office/drawing/2014/main" id="{6D4430E2-08E1-4229-85E1-290904905003}"/>
              </a:ext>
            </a:extLst>
          </p:cNvPr>
          <p:cNvSpPr txBox="1"/>
          <p:nvPr/>
        </p:nvSpPr>
        <p:spPr>
          <a:xfrm>
            <a:off x="1330853" y="2422225"/>
            <a:ext cx="4357748"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Новопесчанский сельсовет Чистоозерного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26" name="TextBox 125">
            <a:extLst>
              <a:ext uri="{FF2B5EF4-FFF2-40B4-BE49-F238E27FC236}">
                <a16:creationId xmlns:a16="http://schemas.microsoft.com/office/drawing/2014/main" id="{0A148B83-96FC-4A80-A846-BBE63DCD5F84}"/>
              </a:ext>
            </a:extLst>
          </p:cNvPr>
          <p:cNvSpPr txBox="1"/>
          <p:nvPr/>
        </p:nvSpPr>
        <p:spPr>
          <a:xfrm>
            <a:off x="722442" y="2752782"/>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51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52</a:t>
            </a:r>
          </a:p>
        </p:txBody>
      </p:sp>
      <p:sp>
        <p:nvSpPr>
          <p:cNvPr id="127" name="Прямоугольник 126">
            <a:extLst>
              <a:ext uri="{FF2B5EF4-FFF2-40B4-BE49-F238E27FC236}">
                <a16:creationId xmlns:a16="http://schemas.microsoft.com/office/drawing/2014/main" id="{9A3E302E-0342-48A6-876B-C962FC0C0DD2}"/>
              </a:ext>
            </a:extLst>
          </p:cNvPr>
          <p:cNvSpPr/>
          <p:nvPr/>
        </p:nvSpPr>
        <p:spPr>
          <a:xfrm>
            <a:off x="1398402" y="2760532"/>
            <a:ext cx="4710113" cy="44564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28" name="Прямая соединительная линия 127">
            <a:extLst>
              <a:ext uri="{FF2B5EF4-FFF2-40B4-BE49-F238E27FC236}">
                <a16:creationId xmlns:a16="http://schemas.microsoft.com/office/drawing/2014/main" id="{732D0D15-C35C-4312-A225-3C8098891E16}"/>
              </a:ext>
            </a:extLst>
          </p:cNvPr>
          <p:cNvCxnSpPr>
            <a:stCxn id="127" idx="1"/>
            <a:endCxn id="127" idx="3"/>
          </p:cNvCxnSpPr>
          <p:nvPr/>
        </p:nvCxnSpPr>
        <p:spPr>
          <a:xfrm>
            <a:off x="1398402" y="2983356"/>
            <a:ext cx="4710113"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512020CA-4CF3-4030-8A3B-9416F7CB6D2D}"/>
              </a:ext>
            </a:extLst>
          </p:cNvPr>
          <p:cNvSpPr txBox="1"/>
          <p:nvPr/>
        </p:nvSpPr>
        <p:spPr>
          <a:xfrm>
            <a:off x="1330852" y="2702341"/>
            <a:ext cx="40883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рабочий поселок Сузун Сузунского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30" name="Таблица 129">
            <a:extLst>
              <a:ext uri="{FF2B5EF4-FFF2-40B4-BE49-F238E27FC236}">
                <a16:creationId xmlns:a16="http://schemas.microsoft.com/office/drawing/2014/main" id="{2387011B-4756-46D6-BABC-3FA1F33204B4}"/>
              </a:ext>
            </a:extLst>
          </p:cNvPr>
          <p:cNvGraphicFramePr>
            <a:graphicFrameLocks noGrp="1"/>
          </p:cNvGraphicFramePr>
          <p:nvPr>
            <p:extLst>
              <p:ext uri="{D42A27DB-BD31-4B8C-83A1-F6EECF244321}">
                <p14:modId xmlns:p14="http://schemas.microsoft.com/office/powerpoint/2010/main" val="455432244"/>
              </p:ext>
            </p:extLst>
          </p:nvPr>
        </p:nvGraphicFramePr>
        <p:xfrm>
          <a:off x="5514864" y="2709714"/>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38,16</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131" name="Таблица 130">
            <a:extLst>
              <a:ext uri="{FF2B5EF4-FFF2-40B4-BE49-F238E27FC236}">
                <a16:creationId xmlns:a16="http://schemas.microsoft.com/office/drawing/2014/main" id="{E628D47D-182A-4E14-9245-80278473EF63}"/>
              </a:ext>
            </a:extLst>
          </p:cNvPr>
          <p:cNvGraphicFramePr>
            <a:graphicFrameLocks noGrp="1"/>
          </p:cNvGraphicFramePr>
          <p:nvPr>
            <p:extLst>
              <p:ext uri="{D42A27DB-BD31-4B8C-83A1-F6EECF244321}">
                <p14:modId xmlns:p14="http://schemas.microsoft.com/office/powerpoint/2010/main" val="2135027768"/>
              </p:ext>
            </p:extLst>
          </p:nvPr>
        </p:nvGraphicFramePr>
        <p:xfrm>
          <a:off x="5514864" y="2933594"/>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38,16</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132" name="TextBox 131">
            <a:extLst>
              <a:ext uri="{FF2B5EF4-FFF2-40B4-BE49-F238E27FC236}">
                <a16:creationId xmlns:a16="http://schemas.microsoft.com/office/drawing/2014/main" id="{64EFD576-96E1-4A63-8C83-FAFAFBBEA5DF}"/>
              </a:ext>
            </a:extLst>
          </p:cNvPr>
          <p:cNvSpPr txBox="1"/>
          <p:nvPr/>
        </p:nvSpPr>
        <p:spPr>
          <a:xfrm>
            <a:off x="1330490" y="2926462"/>
            <a:ext cx="400116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Шубинский сельсовет Барабинского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33" name="TextBox 132">
            <a:extLst>
              <a:ext uri="{FF2B5EF4-FFF2-40B4-BE49-F238E27FC236}">
                <a16:creationId xmlns:a16="http://schemas.microsoft.com/office/drawing/2014/main" id="{B408A0F7-04FB-47E7-9CE3-B0CE4A3C1E47}"/>
              </a:ext>
            </a:extLst>
          </p:cNvPr>
          <p:cNvSpPr txBox="1"/>
          <p:nvPr/>
        </p:nvSpPr>
        <p:spPr>
          <a:xfrm>
            <a:off x="713979" y="3248327"/>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70</a:t>
            </a:r>
            <a:endPar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71</a:t>
            </a:r>
            <a:endPar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34" name="Прямоугольник 133">
            <a:extLst>
              <a:ext uri="{FF2B5EF4-FFF2-40B4-BE49-F238E27FC236}">
                <a16:creationId xmlns:a16="http://schemas.microsoft.com/office/drawing/2014/main" id="{E1AD3912-815A-4873-9776-6926F23B1999}"/>
              </a:ext>
            </a:extLst>
          </p:cNvPr>
          <p:cNvSpPr/>
          <p:nvPr/>
        </p:nvSpPr>
        <p:spPr>
          <a:xfrm>
            <a:off x="1398402" y="3264344"/>
            <a:ext cx="4710113" cy="44564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35" name="Прямая соединительная линия 134">
            <a:extLst>
              <a:ext uri="{FF2B5EF4-FFF2-40B4-BE49-F238E27FC236}">
                <a16:creationId xmlns:a16="http://schemas.microsoft.com/office/drawing/2014/main" id="{33C0DDC7-3361-4380-8C81-D589898A2957}"/>
              </a:ext>
            </a:extLst>
          </p:cNvPr>
          <p:cNvCxnSpPr>
            <a:stCxn id="134" idx="1"/>
            <a:endCxn id="134" idx="3"/>
          </p:cNvCxnSpPr>
          <p:nvPr/>
        </p:nvCxnSpPr>
        <p:spPr>
          <a:xfrm>
            <a:off x="1398402" y="3487168"/>
            <a:ext cx="4710113"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36" name="TextBox 135">
            <a:extLst>
              <a:ext uri="{FF2B5EF4-FFF2-40B4-BE49-F238E27FC236}">
                <a16:creationId xmlns:a16="http://schemas.microsoft.com/office/drawing/2014/main" id="{8C996254-9795-4941-90D1-1EFC8D4FF053}"/>
              </a:ext>
            </a:extLst>
          </p:cNvPr>
          <p:cNvSpPr txBox="1"/>
          <p:nvPr/>
        </p:nvSpPr>
        <p:spPr>
          <a:xfrm>
            <a:off x="1330852" y="3206153"/>
            <a:ext cx="40883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Устьянцевский сельсовет Барабинского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37" name="Таблица 136">
            <a:extLst>
              <a:ext uri="{FF2B5EF4-FFF2-40B4-BE49-F238E27FC236}">
                <a16:creationId xmlns:a16="http://schemas.microsoft.com/office/drawing/2014/main" id="{09DDDCB9-C7D3-4FB5-84AD-CC7BC0931D2E}"/>
              </a:ext>
            </a:extLst>
          </p:cNvPr>
          <p:cNvGraphicFramePr>
            <a:graphicFrameLocks noGrp="1"/>
          </p:cNvGraphicFramePr>
          <p:nvPr>
            <p:extLst>
              <p:ext uri="{D42A27DB-BD31-4B8C-83A1-F6EECF244321}">
                <p14:modId xmlns:p14="http://schemas.microsoft.com/office/powerpoint/2010/main" val="1298367972"/>
              </p:ext>
            </p:extLst>
          </p:nvPr>
        </p:nvGraphicFramePr>
        <p:xfrm>
          <a:off x="5514864" y="3213526"/>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35,30</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138" name="Таблица 137">
            <a:extLst>
              <a:ext uri="{FF2B5EF4-FFF2-40B4-BE49-F238E27FC236}">
                <a16:creationId xmlns:a16="http://schemas.microsoft.com/office/drawing/2014/main" id="{8B272995-C394-418E-9F09-4FAC592A0EF9}"/>
              </a:ext>
            </a:extLst>
          </p:cNvPr>
          <p:cNvGraphicFramePr>
            <a:graphicFrameLocks noGrp="1"/>
          </p:cNvGraphicFramePr>
          <p:nvPr>
            <p:extLst>
              <p:ext uri="{D42A27DB-BD31-4B8C-83A1-F6EECF244321}">
                <p14:modId xmlns:p14="http://schemas.microsoft.com/office/powerpoint/2010/main" val="28896562"/>
              </p:ext>
            </p:extLst>
          </p:nvPr>
        </p:nvGraphicFramePr>
        <p:xfrm>
          <a:off x="5514864" y="3437406"/>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35,30</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139" name="TextBox 138">
            <a:extLst>
              <a:ext uri="{FF2B5EF4-FFF2-40B4-BE49-F238E27FC236}">
                <a16:creationId xmlns:a16="http://schemas.microsoft.com/office/drawing/2014/main" id="{1F9E85FD-445A-4CEE-AFAF-EF9CD517CE13}"/>
              </a:ext>
            </a:extLst>
          </p:cNvPr>
          <p:cNvSpPr txBox="1"/>
          <p:nvPr/>
        </p:nvSpPr>
        <p:spPr>
          <a:xfrm>
            <a:off x="1330490" y="3430274"/>
            <a:ext cx="438056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Кудряшовский сельсовет Новосибирского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40" name="Прямоугольник 139">
            <a:extLst>
              <a:ext uri="{FF2B5EF4-FFF2-40B4-BE49-F238E27FC236}">
                <a16:creationId xmlns:a16="http://schemas.microsoft.com/office/drawing/2014/main" id="{7D68CDC4-3E8B-4EAF-9D16-9A1404272786}"/>
              </a:ext>
            </a:extLst>
          </p:cNvPr>
          <p:cNvSpPr/>
          <p:nvPr/>
        </p:nvSpPr>
        <p:spPr>
          <a:xfrm>
            <a:off x="1394916" y="3760209"/>
            <a:ext cx="4710113" cy="44564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41" name="Прямая соединительная линия 140">
            <a:extLst>
              <a:ext uri="{FF2B5EF4-FFF2-40B4-BE49-F238E27FC236}">
                <a16:creationId xmlns:a16="http://schemas.microsoft.com/office/drawing/2014/main" id="{79AD7AD7-5F47-43AD-A314-0353EE79B4F9}"/>
              </a:ext>
            </a:extLst>
          </p:cNvPr>
          <p:cNvCxnSpPr>
            <a:stCxn id="140" idx="1"/>
            <a:endCxn id="140" idx="3"/>
          </p:cNvCxnSpPr>
          <p:nvPr/>
        </p:nvCxnSpPr>
        <p:spPr>
          <a:xfrm>
            <a:off x="1394916" y="3983033"/>
            <a:ext cx="4710113"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7BFD02CF-47A3-4A55-AEDB-0C3D418BC048}"/>
              </a:ext>
            </a:extLst>
          </p:cNvPr>
          <p:cNvSpPr txBox="1"/>
          <p:nvPr/>
        </p:nvSpPr>
        <p:spPr>
          <a:xfrm>
            <a:off x="1354961" y="3718698"/>
            <a:ext cx="40883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Горносталевский сельсовет Здвинского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43" name="Таблица 142">
            <a:extLst>
              <a:ext uri="{FF2B5EF4-FFF2-40B4-BE49-F238E27FC236}">
                <a16:creationId xmlns:a16="http://schemas.microsoft.com/office/drawing/2014/main" id="{5AE70590-6CFD-4AD5-982A-D513FE4514D8}"/>
              </a:ext>
            </a:extLst>
          </p:cNvPr>
          <p:cNvGraphicFramePr>
            <a:graphicFrameLocks noGrp="1"/>
          </p:cNvGraphicFramePr>
          <p:nvPr>
            <p:extLst>
              <p:ext uri="{D42A27DB-BD31-4B8C-83A1-F6EECF244321}">
                <p14:modId xmlns:p14="http://schemas.microsoft.com/office/powerpoint/2010/main" val="548897412"/>
              </p:ext>
            </p:extLst>
          </p:nvPr>
        </p:nvGraphicFramePr>
        <p:xfrm>
          <a:off x="5540561" y="3946855"/>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33,62</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144" name="Таблица 143">
            <a:extLst>
              <a:ext uri="{FF2B5EF4-FFF2-40B4-BE49-F238E27FC236}">
                <a16:creationId xmlns:a16="http://schemas.microsoft.com/office/drawing/2014/main" id="{47E37A5C-5AC2-4347-8413-DEFC9673BDB7}"/>
              </a:ext>
            </a:extLst>
          </p:cNvPr>
          <p:cNvGraphicFramePr>
            <a:graphicFrameLocks noGrp="1"/>
          </p:cNvGraphicFramePr>
          <p:nvPr>
            <p:extLst>
              <p:ext uri="{D42A27DB-BD31-4B8C-83A1-F6EECF244321}">
                <p14:modId xmlns:p14="http://schemas.microsoft.com/office/powerpoint/2010/main" val="2583080930"/>
              </p:ext>
            </p:extLst>
          </p:nvPr>
        </p:nvGraphicFramePr>
        <p:xfrm>
          <a:off x="5531601" y="3695815"/>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33,62</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145" name="TextBox 144">
            <a:extLst>
              <a:ext uri="{FF2B5EF4-FFF2-40B4-BE49-F238E27FC236}">
                <a16:creationId xmlns:a16="http://schemas.microsoft.com/office/drawing/2014/main" id="{8FD65FCE-7C2D-4A80-A866-65B01F6FC600}"/>
              </a:ext>
            </a:extLst>
          </p:cNvPr>
          <p:cNvSpPr txBox="1"/>
          <p:nvPr/>
        </p:nvSpPr>
        <p:spPr>
          <a:xfrm>
            <a:off x="1358009" y="3924903"/>
            <a:ext cx="438056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Аксенихинский сельсовет Краснозерского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53" name="TextBox 152">
            <a:extLst>
              <a:ext uri="{FF2B5EF4-FFF2-40B4-BE49-F238E27FC236}">
                <a16:creationId xmlns:a16="http://schemas.microsoft.com/office/drawing/2014/main" id="{8F9F0EAC-0371-4197-B123-BEE55B4EF724}"/>
              </a:ext>
            </a:extLst>
          </p:cNvPr>
          <p:cNvSpPr txBox="1"/>
          <p:nvPr/>
        </p:nvSpPr>
        <p:spPr>
          <a:xfrm>
            <a:off x="726057" y="3735481"/>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86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87</a:t>
            </a:r>
          </a:p>
        </p:txBody>
      </p:sp>
      <p:sp>
        <p:nvSpPr>
          <p:cNvPr id="154" name="TextBox 153">
            <a:extLst>
              <a:ext uri="{FF2B5EF4-FFF2-40B4-BE49-F238E27FC236}">
                <a16:creationId xmlns:a16="http://schemas.microsoft.com/office/drawing/2014/main" id="{90F612C2-A8D2-41E0-95B5-5199E81F60BB}"/>
              </a:ext>
            </a:extLst>
          </p:cNvPr>
          <p:cNvSpPr txBox="1"/>
          <p:nvPr/>
        </p:nvSpPr>
        <p:spPr>
          <a:xfrm>
            <a:off x="725319" y="4225256"/>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93</a:t>
            </a:r>
          </a:p>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94</a:t>
            </a:r>
            <a:endPar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55" name="Прямоугольник 154">
            <a:extLst>
              <a:ext uri="{FF2B5EF4-FFF2-40B4-BE49-F238E27FC236}">
                <a16:creationId xmlns:a16="http://schemas.microsoft.com/office/drawing/2014/main" id="{82601815-DF4D-409A-917F-0D4F23C39DC3}"/>
              </a:ext>
            </a:extLst>
          </p:cNvPr>
          <p:cNvSpPr/>
          <p:nvPr/>
        </p:nvSpPr>
        <p:spPr>
          <a:xfrm>
            <a:off x="1401107" y="4266493"/>
            <a:ext cx="4710113" cy="44564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56" name="Прямая соединительная линия 155">
            <a:extLst>
              <a:ext uri="{FF2B5EF4-FFF2-40B4-BE49-F238E27FC236}">
                <a16:creationId xmlns:a16="http://schemas.microsoft.com/office/drawing/2014/main" id="{DCA8941A-3A73-4F57-BCD8-34798989EA8C}"/>
              </a:ext>
            </a:extLst>
          </p:cNvPr>
          <p:cNvCxnSpPr>
            <a:stCxn id="155" idx="1"/>
            <a:endCxn id="155" idx="3"/>
          </p:cNvCxnSpPr>
          <p:nvPr/>
        </p:nvCxnSpPr>
        <p:spPr>
          <a:xfrm>
            <a:off x="1401107" y="4489317"/>
            <a:ext cx="4710113"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57" name="TextBox 156">
            <a:extLst>
              <a:ext uri="{FF2B5EF4-FFF2-40B4-BE49-F238E27FC236}">
                <a16:creationId xmlns:a16="http://schemas.microsoft.com/office/drawing/2014/main" id="{3357028F-15E0-4C3F-A4D8-2EE28B37D4FA}"/>
              </a:ext>
            </a:extLst>
          </p:cNvPr>
          <p:cNvSpPr txBox="1"/>
          <p:nvPr/>
        </p:nvSpPr>
        <p:spPr>
          <a:xfrm>
            <a:off x="1354120" y="4214445"/>
            <a:ext cx="40883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Матвеевский сельсовет Чановского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58" name="Таблица 157">
            <a:extLst>
              <a:ext uri="{FF2B5EF4-FFF2-40B4-BE49-F238E27FC236}">
                <a16:creationId xmlns:a16="http://schemas.microsoft.com/office/drawing/2014/main" id="{F4A011AE-9D20-4191-9C4B-80E305EC09EF}"/>
              </a:ext>
            </a:extLst>
          </p:cNvPr>
          <p:cNvGraphicFramePr>
            <a:graphicFrameLocks noGrp="1"/>
          </p:cNvGraphicFramePr>
          <p:nvPr>
            <p:extLst>
              <p:ext uri="{D42A27DB-BD31-4B8C-83A1-F6EECF244321}">
                <p14:modId xmlns:p14="http://schemas.microsoft.com/office/powerpoint/2010/main" val="4049851277"/>
              </p:ext>
            </p:extLst>
          </p:nvPr>
        </p:nvGraphicFramePr>
        <p:xfrm>
          <a:off x="5531601" y="4762370"/>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32,06</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159" name="Таблица 158">
            <a:extLst>
              <a:ext uri="{FF2B5EF4-FFF2-40B4-BE49-F238E27FC236}">
                <a16:creationId xmlns:a16="http://schemas.microsoft.com/office/drawing/2014/main" id="{D26C7E60-DEB6-4564-9DFB-4DA9107F18D7}"/>
              </a:ext>
            </a:extLst>
          </p:cNvPr>
          <p:cNvGraphicFramePr>
            <a:graphicFrameLocks noGrp="1"/>
          </p:cNvGraphicFramePr>
          <p:nvPr>
            <p:extLst>
              <p:ext uri="{D42A27DB-BD31-4B8C-83A1-F6EECF244321}">
                <p14:modId xmlns:p14="http://schemas.microsoft.com/office/powerpoint/2010/main" val="4117610334"/>
              </p:ext>
            </p:extLst>
          </p:nvPr>
        </p:nvGraphicFramePr>
        <p:xfrm>
          <a:off x="5531601" y="4984099"/>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32,06</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160" name="TextBox 159">
            <a:extLst>
              <a:ext uri="{FF2B5EF4-FFF2-40B4-BE49-F238E27FC236}">
                <a16:creationId xmlns:a16="http://schemas.microsoft.com/office/drawing/2014/main" id="{BA149955-309B-4802-B72D-7DEA9C9291C7}"/>
              </a:ext>
            </a:extLst>
          </p:cNvPr>
          <p:cNvSpPr txBox="1"/>
          <p:nvPr/>
        </p:nvSpPr>
        <p:spPr>
          <a:xfrm>
            <a:off x="1373533" y="4441133"/>
            <a:ext cx="438056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Рождественский сельсовет Купинского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61" name="TextBox 160">
            <a:extLst>
              <a:ext uri="{FF2B5EF4-FFF2-40B4-BE49-F238E27FC236}">
                <a16:creationId xmlns:a16="http://schemas.microsoft.com/office/drawing/2014/main" id="{19EEBF73-3162-4449-91AB-DD9AA2990D8B}"/>
              </a:ext>
            </a:extLst>
          </p:cNvPr>
          <p:cNvSpPr txBox="1"/>
          <p:nvPr/>
        </p:nvSpPr>
        <p:spPr>
          <a:xfrm>
            <a:off x="730397" y="4761595"/>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105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106</a:t>
            </a:r>
          </a:p>
        </p:txBody>
      </p:sp>
      <p:sp>
        <p:nvSpPr>
          <p:cNvPr id="162" name="Прямоугольник 161">
            <a:extLst>
              <a:ext uri="{FF2B5EF4-FFF2-40B4-BE49-F238E27FC236}">
                <a16:creationId xmlns:a16="http://schemas.microsoft.com/office/drawing/2014/main" id="{E47A8112-B89B-4B05-952C-0C40DF20CE89}"/>
              </a:ext>
            </a:extLst>
          </p:cNvPr>
          <p:cNvSpPr/>
          <p:nvPr/>
        </p:nvSpPr>
        <p:spPr>
          <a:xfrm>
            <a:off x="1405928" y="4794117"/>
            <a:ext cx="4710113" cy="44564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63" name="Прямая соединительная линия 162">
            <a:extLst>
              <a:ext uri="{FF2B5EF4-FFF2-40B4-BE49-F238E27FC236}">
                <a16:creationId xmlns:a16="http://schemas.microsoft.com/office/drawing/2014/main" id="{6F1E5073-470C-4B92-9272-AB66B2CCF97F}"/>
              </a:ext>
            </a:extLst>
          </p:cNvPr>
          <p:cNvCxnSpPr>
            <a:stCxn id="162" idx="1"/>
            <a:endCxn id="162" idx="3"/>
          </p:cNvCxnSpPr>
          <p:nvPr/>
        </p:nvCxnSpPr>
        <p:spPr>
          <a:xfrm>
            <a:off x="1405928" y="5016941"/>
            <a:ext cx="4710113"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64" name="TextBox 163">
            <a:extLst>
              <a:ext uri="{FF2B5EF4-FFF2-40B4-BE49-F238E27FC236}">
                <a16:creationId xmlns:a16="http://schemas.microsoft.com/office/drawing/2014/main" id="{BFB1B1FA-CF31-4693-8D4D-358897F7F290}"/>
              </a:ext>
            </a:extLst>
          </p:cNvPr>
          <p:cNvSpPr txBox="1"/>
          <p:nvPr/>
        </p:nvSpPr>
        <p:spPr>
          <a:xfrm>
            <a:off x="1331309" y="5270020"/>
            <a:ext cx="40883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Жуланский сельсовет Кочковского района</a:t>
            </a:r>
          </a:p>
        </p:txBody>
      </p:sp>
      <p:graphicFrame>
        <p:nvGraphicFramePr>
          <p:cNvPr id="165" name="Таблица 164">
            <a:extLst>
              <a:ext uri="{FF2B5EF4-FFF2-40B4-BE49-F238E27FC236}">
                <a16:creationId xmlns:a16="http://schemas.microsoft.com/office/drawing/2014/main" id="{F57B53F7-F9EC-41D3-BD20-735117A8B68F}"/>
              </a:ext>
            </a:extLst>
          </p:cNvPr>
          <p:cNvGraphicFramePr>
            <a:graphicFrameLocks noGrp="1"/>
          </p:cNvGraphicFramePr>
          <p:nvPr>
            <p:extLst>
              <p:ext uri="{D42A27DB-BD31-4B8C-83A1-F6EECF244321}">
                <p14:modId xmlns:p14="http://schemas.microsoft.com/office/powerpoint/2010/main" val="81541621"/>
              </p:ext>
            </p:extLst>
          </p:nvPr>
        </p:nvGraphicFramePr>
        <p:xfrm>
          <a:off x="5514406" y="5265485"/>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29,26</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166" name="Таблица 165">
            <a:extLst>
              <a:ext uri="{FF2B5EF4-FFF2-40B4-BE49-F238E27FC236}">
                <a16:creationId xmlns:a16="http://schemas.microsoft.com/office/drawing/2014/main" id="{D38A1643-2F3F-45C8-92CF-9A714D237C52}"/>
              </a:ext>
            </a:extLst>
          </p:cNvPr>
          <p:cNvGraphicFramePr>
            <a:graphicFrameLocks noGrp="1"/>
          </p:cNvGraphicFramePr>
          <p:nvPr>
            <p:extLst>
              <p:ext uri="{D42A27DB-BD31-4B8C-83A1-F6EECF244321}">
                <p14:modId xmlns:p14="http://schemas.microsoft.com/office/powerpoint/2010/main" val="302775991"/>
              </p:ext>
            </p:extLst>
          </p:nvPr>
        </p:nvGraphicFramePr>
        <p:xfrm>
          <a:off x="5514864" y="5513696"/>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29,26</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167" name="TextBox 166">
            <a:extLst>
              <a:ext uri="{FF2B5EF4-FFF2-40B4-BE49-F238E27FC236}">
                <a16:creationId xmlns:a16="http://schemas.microsoft.com/office/drawing/2014/main" id="{0715B2B1-7D07-49FB-93C3-2CE24A0345FA}"/>
              </a:ext>
            </a:extLst>
          </p:cNvPr>
          <p:cNvSpPr txBox="1"/>
          <p:nvPr/>
        </p:nvSpPr>
        <p:spPr>
          <a:xfrm>
            <a:off x="1349961" y="5502010"/>
            <a:ext cx="438056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Вознесенский сельсовет Венгеровского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1" name="TextBox 170">
            <a:extLst>
              <a:ext uri="{FF2B5EF4-FFF2-40B4-BE49-F238E27FC236}">
                <a16:creationId xmlns:a16="http://schemas.microsoft.com/office/drawing/2014/main" id="{C402167F-DEA2-4A5A-BBB0-5E785AA43933}"/>
              </a:ext>
            </a:extLst>
          </p:cNvPr>
          <p:cNvSpPr txBox="1"/>
          <p:nvPr/>
        </p:nvSpPr>
        <p:spPr>
          <a:xfrm>
            <a:off x="6855890" y="1727699"/>
            <a:ext cx="40883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Камский сельсовет Куйбышевского района</a:t>
            </a:r>
          </a:p>
        </p:txBody>
      </p:sp>
      <p:graphicFrame>
        <p:nvGraphicFramePr>
          <p:cNvPr id="172" name="Таблица 171">
            <a:extLst>
              <a:ext uri="{FF2B5EF4-FFF2-40B4-BE49-F238E27FC236}">
                <a16:creationId xmlns:a16="http://schemas.microsoft.com/office/drawing/2014/main" id="{F978EFBE-1566-4C84-B7AF-56B4192B474D}"/>
              </a:ext>
            </a:extLst>
          </p:cNvPr>
          <p:cNvGraphicFramePr>
            <a:graphicFrameLocks noGrp="1"/>
          </p:cNvGraphicFramePr>
          <p:nvPr>
            <p:extLst>
              <p:ext uri="{D42A27DB-BD31-4B8C-83A1-F6EECF244321}">
                <p14:modId xmlns:p14="http://schemas.microsoft.com/office/powerpoint/2010/main" val="45862414"/>
              </p:ext>
            </p:extLst>
          </p:nvPr>
        </p:nvGraphicFramePr>
        <p:xfrm>
          <a:off x="11028781" y="1935823"/>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28,99</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173" name="Таблица 172">
            <a:extLst>
              <a:ext uri="{FF2B5EF4-FFF2-40B4-BE49-F238E27FC236}">
                <a16:creationId xmlns:a16="http://schemas.microsoft.com/office/drawing/2014/main" id="{6653C2E5-DD97-4A85-BAA2-9100C2AFE851}"/>
              </a:ext>
            </a:extLst>
          </p:cNvPr>
          <p:cNvGraphicFramePr>
            <a:graphicFrameLocks noGrp="1"/>
          </p:cNvGraphicFramePr>
          <p:nvPr>
            <p:extLst>
              <p:ext uri="{D42A27DB-BD31-4B8C-83A1-F6EECF244321}">
                <p14:modId xmlns:p14="http://schemas.microsoft.com/office/powerpoint/2010/main" val="2007315432"/>
              </p:ext>
            </p:extLst>
          </p:nvPr>
        </p:nvGraphicFramePr>
        <p:xfrm>
          <a:off x="11028781" y="1694580"/>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28,99</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174" name="TextBox 173">
            <a:extLst>
              <a:ext uri="{FF2B5EF4-FFF2-40B4-BE49-F238E27FC236}">
                <a16:creationId xmlns:a16="http://schemas.microsoft.com/office/drawing/2014/main" id="{C3918E9D-67D5-4088-80DC-D530CD00DF36}"/>
              </a:ext>
            </a:extLst>
          </p:cNvPr>
          <p:cNvSpPr txBox="1"/>
          <p:nvPr/>
        </p:nvSpPr>
        <p:spPr>
          <a:xfrm>
            <a:off x="6857919" y="1934587"/>
            <a:ext cx="438056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Ирбизинский сельсовет Карасукского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175" name="Group 2">
            <a:extLst>
              <a:ext uri="{FF2B5EF4-FFF2-40B4-BE49-F238E27FC236}">
                <a16:creationId xmlns:a16="http://schemas.microsoft.com/office/drawing/2014/main" id="{57994EE7-59BE-4BF8-B80E-4D723629AB3D}"/>
              </a:ext>
            </a:extLst>
          </p:cNvPr>
          <p:cNvGrpSpPr/>
          <p:nvPr/>
        </p:nvGrpSpPr>
        <p:grpSpPr>
          <a:xfrm rot="10800000" flipH="1">
            <a:off x="6564608" y="1762861"/>
            <a:ext cx="290918" cy="448710"/>
            <a:chOff x="3025302" y="2752841"/>
            <a:chExt cx="1225617" cy="2419117"/>
          </a:xfrm>
        </p:grpSpPr>
        <p:sp>
          <p:nvSpPr>
            <p:cNvPr id="176" name="Diamond 3">
              <a:extLst>
                <a:ext uri="{FF2B5EF4-FFF2-40B4-BE49-F238E27FC236}">
                  <a16:creationId xmlns:a16="http://schemas.microsoft.com/office/drawing/2014/main" id="{323CAD98-87D4-4ABF-87A4-14175EE69BFA}"/>
                </a:ext>
              </a:extLst>
            </p:cNvPr>
            <p:cNvSpPr/>
            <p:nvPr/>
          </p:nvSpPr>
          <p:spPr>
            <a:xfrm>
              <a:off x="3025302" y="2752841"/>
              <a:ext cx="817123" cy="2419117"/>
            </a:xfrm>
            <a:prstGeom prst="diamond">
              <a:avLst/>
            </a:prstGeom>
            <a:solidFill>
              <a:srgbClr val="24A8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177" name="Isosceles Triangle 4">
              <a:extLst>
                <a:ext uri="{FF2B5EF4-FFF2-40B4-BE49-F238E27FC236}">
                  <a16:creationId xmlns:a16="http://schemas.microsoft.com/office/drawing/2014/main" id="{9B732DD8-45AC-40B7-B3E3-A917777544AB}"/>
                </a:ext>
              </a:extLst>
            </p:cNvPr>
            <p:cNvSpPr/>
            <p:nvPr/>
          </p:nvSpPr>
          <p:spPr>
            <a:xfrm rot="10800000">
              <a:off x="3433795" y="2756038"/>
              <a:ext cx="817124" cy="1209559"/>
            </a:xfrm>
            <a:prstGeom prst="triangle">
              <a:avLst>
                <a:gd name="adj" fmla="val 50332"/>
              </a:avLst>
            </a:prstGeom>
            <a:solidFill>
              <a:srgbClr val="24A8C2">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cs typeface="+mn-cs"/>
              </a:endParaRPr>
            </a:p>
          </p:txBody>
        </p:sp>
        <p:sp>
          <p:nvSpPr>
            <p:cNvPr id="178" name="Isosceles Triangle 5">
              <a:extLst>
                <a:ext uri="{FF2B5EF4-FFF2-40B4-BE49-F238E27FC236}">
                  <a16:creationId xmlns:a16="http://schemas.microsoft.com/office/drawing/2014/main" id="{6DFE5303-8D6E-492C-A426-94A4D962F357}"/>
                </a:ext>
              </a:extLst>
            </p:cNvPr>
            <p:cNvSpPr/>
            <p:nvPr/>
          </p:nvSpPr>
          <p:spPr>
            <a:xfrm>
              <a:off x="3425249" y="3962399"/>
              <a:ext cx="817124" cy="1209559"/>
            </a:xfrm>
            <a:prstGeom prst="triangle">
              <a:avLst>
                <a:gd name="adj" fmla="val 50332"/>
              </a:avLst>
            </a:prstGeom>
            <a:solidFill>
              <a:srgbClr val="24A8C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grpSp>
        <p:nvGrpSpPr>
          <p:cNvPr id="179" name="Group 6">
            <a:extLst>
              <a:ext uri="{FF2B5EF4-FFF2-40B4-BE49-F238E27FC236}">
                <a16:creationId xmlns:a16="http://schemas.microsoft.com/office/drawing/2014/main" id="{4C835EBB-E8A7-4E72-B37A-B05CE10401D9}"/>
              </a:ext>
            </a:extLst>
          </p:cNvPr>
          <p:cNvGrpSpPr/>
          <p:nvPr/>
        </p:nvGrpSpPr>
        <p:grpSpPr>
          <a:xfrm rot="10800000" flipH="1">
            <a:off x="6564608" y="2269522"/>
            <a:ext cx="288889" cy="448710"/>
            <a:chOff x="3025302" y="2752841"/>
            <a:chExt cx="1225617" cy="2419117"/>
          </a:xfrm>
        </p:grpSpPr>
        <p:sp>
          <p:nvSpPr>
            <p:cNvPr id="180" name="Diamond 7">
              <a:extLst>
                <a:ext uri="{FF2B5EF4-FFF2-40B4-BE49-F238E27FC236}">
                  <a16:creationId xmlns:a16="http://schemas.microsoft.com/office/drawing/2014/main" id="{E754D481-0A29-4318-AC4E-206F945AF2ED}"/>
                </a:ext>
              </a:extLst>
            </p:cNvPr>
            <p:cNvSpPr/>
            <p:nvPr/>
          </p:nvSpPr>
          <p:spPr>
            <a:xfrm>
              <a:off x="3025302" y="2752841"/>
              <a:ext cx="817123" cy="2419117"/>
            </a:xfrm>
            <a:prstGeom prst="diamond">
              <a:avLst/>
            </a:prstGeom>
            <a:solidFill>
              <a:srgbClr val="2CB8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181" name="Isosceles Triangle 8">
              <a:extLst>
                <a:ext uri="{FF2B5EF4-FFF2-40B4-BE49-F238E27FC236}">
                  <a16:creationId xmlns:a16="http://schemas.microsoft.com/office/drawing/2014/main" id="{F638BDEF-CC6F-4A33-94C5-FE33A74B98D7}"/>
                </a:ext>
              </a:extLst>
            </p:cNvPr>
            <p:cNvSpPr/>
            <p:nvPr/>
          </p:nvSpPr>
          <p:spPr>
            <a:xfrm rot="10800000">
              <a:off x="3433795" y="2756038"/>
              <a:ext cx="817124" cy="1209559"/>
            </a:xfrm>
            <a:prstGeom prst="triangle">
              <a:avLst>
                <a:gd name="adj" fmla="val 50332"/>
              </a:avLst>
            </a:prstGeom>
            <a:solidFill>
              <a:srgbClr val="2CB8AE">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182" name="Isosceles Triangle 9">
              <a:extLst>
                <a:ext uri="{FF2B5EF4-FFF2-40B4-BE49-F238E27FC236}">
                  <a16:creationId xmlns:a16="http://schemas.microsoft.com/office/drawing/2014/main" id="{CF800542-22BC-4D8B-93CE-AF1D23B4C733}"/>
                </a:ext>
              </a:extLst>
            </p:cNvPr>
            <p:cNvSpPr/>
            <p:nvPr/>
          </p:nvSpPr>
          <p:spPr>
            <a:xfrm>
              <a:off x="3425249" y="3962399"/>
              <a:ext cx="817124" cy="1209559"/>
            </a:xfrm>
            <a:prstGeom prst="triangle">
              <a:avLst>
                <a:gd name="adj" fmla="val 50332"/>
              </a:avLst>
            </a:prstGeom>
            <a:solidFill>
              <a:srgbClr val="2CB8A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grpSp>
        <p:nvGrpSpPr>
          <p:cNvPr id="183" name="Group 10">
            <a:extLst>
              <a:ext uri="{FF2B5EF4-FFF2-40B4-BE49-F238E27FC236}">
                <a16:creationId xmlns:a16="http://schemas.microsoft.com/office/drawing/2014/main" id="{D600D5F9-E502-4B47-9202-9B214AA3A082}"/>
              </a:ext>
            </a:extLst>
          </p:cNvPr>
          <p:cNvGrpSpPr/>
          <p:nvPr/>
        </p:nvGrpSpPr>
        <p:grpSpPr>
          <a:xfrm rot="10800000" flipH="1">
            <a:off x="6560565" y="2775590"/>
            <a:ext cx="286875" cy="448709"/>
            <a:chOff x="3025302" y="2752841"/>
            <a:chExt cx="1225617" cy="2419117"/>
          </a:xfrm>
        </p:grpSpPr>
        <p:sp>
          <p:nvSpPr>
            <p:cNvPr id="184" name="Diamond 11">
              <a:extLst>
                <a:ext uri="{FF2B5EF4-FFF2-40B4-BE49-F238E27FC236}">
                  <a16:creationId xmlns:a16="http://schemas.microsoft.com/office/drawing/2014/main" id="{89608E92-96E6-4A1E-ACE8-686448F43215}"/>
                </a:ext>
              </a:extLst>
            </p:cNvPr>
            <p:cNvSpPr/>
            <p:nvPr/>
          </p:nvSpPr>
          <p:spPr>
            <a:xfrm>
              <a:off x="3025302" y="2752841"/>
              <a:ext cx="817123" cy="2419117"/>
            </a:xfrm>
            <a:prstGeom prst="diamond">
              <a:avLst/>
            </a:prstGeom>
            <a:solidFill>
              <a:srgbClr val="5CBE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185" name="Isosceles Triangle 12">
              <a:extLst>
                <a:ext uri="{FF2B5EF4-FFF2-40B4-BE49-F238E27FC236}">
                  <a16:creationId xmlns:a16="http://schemas.microsoft.com/office/drawing/2014/main" id="{24E226D4-A3A6-4594-8C52-C427C5C09A79}"/>
                </a:ext>
              </a:extLst>
            </p:cNvPr>
            <p:cNvSpPr/>
            <p:nvPr/>
          </p:nvSpPr>
          <p:spPr>
            <a:xfrm rot="10800000">
              <a:off x="3433795" y="2756038"/>
              <a:ext cx="817124" cy="1209559"/>
            </a:xfrm>
            <a:prstGeom prst="triangle">
              <a:avLst>
                <a:gd name="adj" fmla="val 50332"/>
              </a:avLst>
            </a:prstGeom>
            <a:solidFill>
              <a:srgbClr val="5CBE7A">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186" name="Isosceles Triangle 13">
              <a:extLst>
                <a:ext uri="{FF2B5EF4-FFF2-40B4-BE49-F238E27FC236}">
                  <a16:creationId xmlns:a16="http://schemas.microsoft.com/office/drawing/2014/main" id="{17C5FDF6-2BE5-4C06-ABC4-0059741A0C85}"/>
                </a:ext>
              </a:extLst>
            </p:cNvPr>
            <p:cNvSpPr/>
            <p:nvPr/>
          </p:nvSpPr>
          <p:spPr>
            <a:xfrm>
              <a:off x="3425249" y="3962399"/>
              <a:ext cx="817124" cy="1209559"/>
            </a:xfrm>
            <a:prstGeom prst="triangle">
              <a:avLst>
                <a:gd name="adj" fmla="val 50332"/>
              </a:avLst>
            </a:prstGeom>
            <a:solidFill>
              <a:srgbClr val="5CBE7A">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grpSp>
        <p:nvGrpSpPr>
          <p:cNvPr id="187" name="Group 14">
            <a:extLst>
              <a:ext uri="{FF2B5EF4-FFF2-40B4-BE49-F238E27FC236}">
                <a16:creationId xmlns:a16="http://schemas.microsoft.com/office/drawing/2014/main" id="{16068E93-D421-4CC3-BCC1-3DAA29393602}"/>
              </a:ext>
            </a:extLst>
          </p:cNvPr>
          <p:cNvGrpSpPr/>
          <p:nvPr/>
        </p:nvGrpSpPr>
        <p:grpSpPr>
          <a:xfrm rot="10800000" flipH="1">
            <a:off x="6560287" y="3281657"/>
            <a:ext cx="284875" cy="446773"/>
            <a:chOff x="3025302" y="2752841"/>
            <a:chExt cx="1225617" cy="2419117"/>
          </a:xfrm>
        </p:grpSpPr>
        <p:sp>
          <p:nvSpPr>
            <p:cNvPr id="188" name="Diamond 15">
              <a:extLst>
                <a:ext uri="{FF2B5EF4-FFF2-40B4-BE49-F238E27FC236}">
                  <a16:creationId xmlns:a16="http://schemas.microsoft.com/office/drawing/2014/main" id="{CC5F810B-07F4-4790-8C86-0D6FE78C9F83}"/>
                </a:ext>
              </a:extLst>
            </p:cNvPr>
            <p:cNvSpPr/>
            <p:nvPr/>
          </p:nvSpPr>
          <p:spPr>
            <a:xfrm>
              <a:off x="3025302" y="2752841"/>
              <a:ext cx="817123" cy="2419117"/>
            </a:xfrm>
            <a:prstGeom prst="diamond">
              <a:avLst/>
            </a:prstGeom>
            <a:solidFill>
              <a:srgbClr val="82C6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189" name="Isosceles Triangle 16">
              <a:extLst>
                <a:ext uri="{FF2B5EF4-FFF2-40B4-BE49-F238E27FC236}">
                  <a16:creationId xmlns:a16="http://schemas.microsoft.com/office/drawing/2014/main" id="{0E86C816-1672-4133-B0CA-EFC0ECEC5193}"/>
                </a:ext>
              </a:extLst>
            </p:cNvPr>
            <p:cNvSpPr/>
            <p:nvPr/>
          </p:nvSpPr>
          <p:spPr>
            <a:xfrm rot="10800000">
              <a:off x="3433795" y="2756038"/>
              <a:ext cx="817124" cy="1209559"/>
            </a:xfrm>
            <a:prstGeom prst="triangle">
              <a:avLst>
                <a:gd name="adj" fmla="val 50332"/>
              </a:avLst>
            </a:prstGeom>
            <a:solidFill>
              <a:srgbClr val="82C650">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190" name="Isosceles Triangle 17">
              <a:extLst>
                <a:ext uri="{FF2B5EF4-FFF2-40B4-BE49-F238E27FC236}">
                  <a16:creationId xmlns:a16="http://schemas.microsoft.com/office/drawing/2014/main" id="{437F6FEE-2638-4098-BDB7-61957076AE51}"/>
                </a:ext>
              </a:extLst>
            </p:cNvPr>
            <p:cNvSpPr/>
            <p:nvPr/>
          </p:nvSpPr>
          <p:spPr>
            <a:xfrm>
              <a:off x="3425249" y="3962399"/>
              <a:ext cx="817124" cy="1209559"/>
            </a:xfrm>
            <a:prstGeom prst="triangle">
              <a:avLst>
                <a:gd name="adj" fmla="val 50332"/>
              </a:avLst>
            </a:prstGeom>
            <a:solidFill>
              <a:srgbClr val="82C650">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sp>
        <p:nvSpPr>
          <p:cNvPr id="195" name="Прямоугольник 194">
            <a:extLst>
              <a:ext uri="{FF2B5EF4-FFF2-40B4-BE49-F238E27FC236}">
                <a16:creationId xmlns:a16="http://schemas.microsoft.com/office/drawing/2014/main" id="{D8E17EB1-D830-4C6D-B704-BD903DADAEA8}"/>
              </a:ext>
            </a:extLst>
          </p:cNvPr>
          <p:cNvSpPr/>
          <p:nvPr/>
        </p:nvSpPr>
        <p:spPr>
          <a:xfrm>
            <a:off x="1414880" y="5312875"/>
            <a:ext cx="4710113" cy="44564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6" name="Прямоугольник 195">
            <a:extLst>
              <a:ext uri="{FF2B5EF4-FFF2-40B4-BE49-F238E27FC236}">
                <a16:creationId xmlns:a16="http://schemas.microsoft.com/office/drawing/2014/main" id="{6BDECF4E-7317-4902-BF66-C9CBCB167140}"/>
              </a:ext>
            </a:extLst>
          </p:cNvPr>
          <p:cNvSpPr/>
          <p:nvPr/>
        </p:nvSpPr>
        <p:spPr>
          <a:xfrm>
            <a:off x="6902840" y="1762861"/>
            <a:ext cx="4710113" cy="448117"/>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97" name="Прямая соединительная линия 196">
            <a:extLst>
              <a:ext uri="{FF2B5EF4-FFF2-40B4-BE49-F238E27FC236}">
                <a16:creationId xmlns:a16="http://schemas.microsoft.com/office/drawing/2014/main" id="{D3C5586D-DC62-4AAE-9C10-C58AA2B4B829}"/>
              </a:ext>
            </a:extLst>
          </p:cNvPr>
          <p:cNvCxnSpPr>
            <a:stCxn id="195" idx="1"/>
            <a:endCxn id="195" idx="3"/>
          </p:cNvCxnSpPr>
          <p:nvPr/>
        </p:nvCxnSpPr>
        <p:spPr>
          <a:xfrm>
            <a:off x="1414880" y="5535699"/>
            <a:ext cx="4710113"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98" name="TextBox 197">
            <a:extLst>
              <a:ext uri="{FF2B5EF4-FFF2-40B4-BE49-F238E27FC236}">
                <a16:creationId xmlns:a16="http://schemas.microsoft.com/office/drawing/2014/main" id="{1B3A1942-74AC-4254-8A48-6AD0FBA84935}"/>
              </a:ext>
            </a:extLst>
          </p:cNvPr>
          <p:cNvSpPr txBox="1"/>
          <p:nvPr/>
        </p:nvSpPr>
        <p:spPr>
          <a:xfrm>
            <a:off x="731021" y="5307353"/>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150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151</a:t>
            </a:r>
          </a:p>
        </p:txBody>
      </p:sp>
      <p:sp>
        <p:nvSpPr>
          <p:cNvPr id="199" name="TextBox 198">
            <a:extLst>
              <a:ext uri="{FF2B5EF4-FFF2-40B4-BE49-F238E27FC236}">
                <a16:creationId xmlns:a16="http://schemas.microsoft.com/office/drawing/2014/main" id="{BE2728BF-089E-4C47-BF65-1C3578A0D6C9}"/>
              </a:ext>
            </a:extLst>
          </p:cNvPr>
          <p:cNvSpPr txBox="1"/>
          <p:nvPr/>
        </p:nvSpPr>
        <p:spPr>
          <a:xfrm>
            <a:off x="6822350" y="2205839"/>
            <a:ext cx="4289455" cy="29238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3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Мохнатологовский сельсовет Краснозерского района</a:t>
            </a:r>
            <a:endParaRPr kumimoji="0" lang="ru-RU" sz="13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200" name="Таблица 199">
            <a:extLst>
              <a:ext uri="{FF2B5EF4-FFF2-40B4-BE49-F238E27FC236}">
                <a16:creationId xmlns:a16="http://schemas.microsoft.com/office/drawing/2014/main" id="{FE16D09A-AF76-4499-9F15-F25567FD5597}"/>
              </a:ext>
            </a:extLst>
          </p:cNvPr>
          <p:cNvGraphicFramePr>
            <a:graphicFrameLocks noGrp="1"/>
          </p:cNvGraphicFramePr>
          <p:nvPr>
            <p:extLst>
              <p:ext uri="{D42A27DB-BD31-4B8C-83A1-F6EECF244321}">
                <p14:modId xmlns:p14="http://schemas.microsoft.com/office/powerpoint/2010/main" val="3776556941"/>
              </p:ext>
            </p:extLst>
          </p:nvPr>
        </p:nvGraphicFramePr>
        <p:xfrm>
          <a:off x="11047739" y="2439045"/>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26,68</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201" name="Таблица 200">
            <a:extLst>
              <a:ext uri="{FF2B5EF4-FFF2-40B4-BE49-F238E27FC236}">
                <a16:creationId xmlns:a16="http://schemas.microsoft.com/office/drawing/2014/main" id="{C9E6C8EC-F47F-415A-9258-887647E78F14}"/>
              </a:ext>
            </a:extLst>
          </p:cNvPr>
          <p:cNvGraphicFramePr>
            <a:graphicFrameLocks noGrp="1"/>
          </p:cNvGraphicFramePr>
          <p:nvPr>
            <p:extLst>
              <p:ext uri="{D42A27DB-BD31-4B8C-83A1-F6EECF244321}">
                <p14:modId xmlns:p14="http://schemas.microsoft.com/office/powerpoint/2010/main" val="3390302309"/>
              </p:ext>
            </p:extLst>
          </p:nvPr>
        </p:nvGraphicFramePr>
        <p:xfrm>
          <a:off x="11038260" y="2212940"/>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26,68</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202" name="TextBox 201">
            <a:extLst>
              <a:ext uri="{FF2B5EF4-FFF2-40B4-BE49-F238E27FC236}">
                <a16:creationId xmlns:a16="http://schemas.microsoft.com/office/drawing/2014/main" id="{59636B4D-AF1B-43D2-86CA-96ED3F17365F}"/>
              </a:ext>
            </a:extLst>
          </p:cNvPr>
          <p:cNvSpPr txBox="1"/>
          <p:nvPr/>
        </p:nvSpPr>
        <p:spPr>
          <a:xfrm>
            <a:off x="6839889" y="2447900"/>
            <a:ext cx="4001167" cy="29238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3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Иткульский сельсовет Чулымского района</a:t>
            </a:r>
            <a:endParaRPr kumimoji="0" lang="ru-RU" sz="13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204" name="Таблица 203">
            <a:extLst>
              <a:ext uri="{FF2B5EF4-FFF2-40B4-BE49-F238E27FC236}">
                <a16:creationId xmlns:a16="http://schemas.microsoft.com/office/drawing/2014/main" id="{DF06BEBC-09BE-4B81-9AB7-A2BD06D33467}"/>
              </a:ext>
            </a:extLst>
          </p:cNvPr>
          <p:cNvGraphicFramePr>
            <a:graphicFrameLocks noGrp="1"/>
          </p:cNvGraphicFramePr>
          <p:nvPr>
            <p:extLst>
              <p:ext uri="{D42A27DB-BD31-4B8C-83A1-F6EECF244321}">
                <p14:modId xmlns:p14="http://schemas.microsoft.com/office/powerpoint/2010/main" val="2961050955"/>
              </p:ext>
            </p:extLst>
          </p:nvPr>
        </p:nvGraphicFramePr>
        <p:xfrm>
          <a:off x="10976727" y="1974677"/>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endPar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cxnSp>
        <p:nvCxnSpPr>
          <p:cNvPr id="205" name="Прямая соединительная линия 204">
            <a:extLst>
              <a:ext uri="{FF2B5EF4-FFF2-40B4-BE49-F238E27FC236}">
                <a16:creationId xmlns:a16="http://schemas.microsoft.com/office/drawing/2014/main" id="{BBC337EA-5E58-4BC8-9DAA-FDA5857A7854}"/>
              </a:ext>
            </a:extLst>
          </p:cNvPr>
          <p:cNvCxnSpPr>
            <a:stCxn id="196" idx="1"/>
          </p:cNvCxnSpPr>
          <p:nvPr/>
        </p:nvCxnSpPr>
        <p:spPr>
          <a:xfrm flipV="1">
            <a:off x="6902840" y="1986623"/>
            <a:ext cx="4710113" cy="297"/>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206" name="TextBox 205">
            <a:extLst>
              <a:ext uri="{FF2B5EF4-FFF2-40B4-BE49-F238E27FC236}">
                <a16:creationId xmlns:a16="http://schemas.microsoft.com/office/drawing/2014/main" id="{1FCCC216-5633-4FA6-90A7-CE084AACEF7C}"/>
              </a:ext>
            </a:extLst>
          </p:cNvPr>
          <p:cNvSpPr txBox="1"/>
          <p:nvPr/>
        </p:nvSpPr>
        <p:spPr>
          <a:xfrm>
            <a:off x="6848015" y="2954917"/>
            <a:ext cx="40883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Калининский сельсовет Колыванского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07" name="TextBox 206">
            <a:extLst>
              <a:ext uri="{FF2B5EF4-FFF2-40B4-BE49-F238E27FC236}">
                <a16:creationId xmlns:a16="http://schemas.microsoft.com/office/drawing/2014/main" id="{97059A88-F682-478A-B3EB-979B61517ED3}"/>
              </a:ext>
            </a:extLst>
          </p:cNvPr>
          <p:cNvSpPr txBox="1"/>
          <p:nvPr/>
        </p:nvSpPr>
        <p:spPr>
          <a:xfrm>
            <a:off x="6866650" y="2722804"/>
            <a:ext cx="4357748"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Раисинский сельсовет Убинского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08" name="Прямоугольник 207">
            <a:extLst>
              <a:ext uri="{FF2B5EF4-FFF2-40B4-BE49-F238E27FC236}">
                <a16:creationId xmlns:a16="http://schemas.microsoft.com/office/drawing/2014/main" id="{0AC27167-04DD-409A-B662-CAF3DF08FE0B}"/>
              </a:ext>
            </a:extLst>
          </p:cNvPr>
          <p:cNvSpPr/>
          <p:nvPr/>
        </p:nvSpPr>
        <p:spPr>
          <a:xfrm>
            <a:off x="6902840" y="2269305"/>
            <a:ext cx="4710113" cy="44564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09" name="Прямая соединительная линия 208">
            <a:extLst>
              <a:ext uri="{FF2B5EF4-FFF2-40B4-BE49-F238E27FC236}">
                <a16:creationId xmlns:a16="http://schemas.microsoft.com/office/drawing/2014/main" id="{27ABFA8E-17F1-492B-9F6B-10317601EF78}"/>
              </a:ext>
            </a:extLst>
          </p:cNvPr>
          <p:cNvCxnSpPr>
            <a:stCxn id="208" idx="1"/>
            <a:endCxn id="208" idx="3"/>
          </p:cNvCxnSpPr>
          <p:nvPr/>
        </p:nvCxnSpPr>
        <p:spPr>
          <a:xfrm>
            <a:off x="6902840" y="2492129"/>
            <a:ext cx="4710113" cy="0"/>
          </a:xfrm>
          <a:prstGeom prst="line">
            <a:avLst/>
          </a:prstGeom>
          <a:ln w="9525"/>
        </p:spPr>
        <p:style>
          <a:lnRef idx="1">
            <a:schemeClr val="accent1"/>
          </a:lnRef>
          <a:fillRef idx="0">
            <a:schemeClr val="accent1"/>
          </a:fillRef>
          <a:effectRef idx="0">
            <a:schemeClr val="accent1"/>
          </a:effectRef>
          <a:fontRef idx="minor">
            <a:schemeClr val="tx1"/>
          </a:fontRef>
        </p:style>
      </p:cxnSp>
      <p:graphicFrame>
        <p:nvGraphicFramePr>
          <p:cNvPr id="211" name="Таблица 210">
            <a:extLst>
              <a:ext uri="{FF2B5EF4-FFF2-40B4-BE49-F238E27FC236}">
                <a16:creationId xmlns:a16="http://schemas.microsoft.com/office/drawing/2014/main" id="{DE4DDCE6-1CE9-4051-A014-D6974A0F2095}"/>
              </a:ext>
            </a:extLst>
          </p:cNvPr>
          <p:cNvGraphicFramePr>
            <a:graphicFrameLocks noGrp="1"/>
          </p:cNvGraphicFramePr>
          <p:nvPr>
            <p:extLst>
              <p:ext uri="{D42A27DB-BD31-4B8C-83A1-F6EECF244321}">
                <p14:modId xmlns:p14="http://schemas.microsoft.com/office/powerpoint/2010/main" val="102883721"/>
              </p:ext>
            </p:extLst>
          </p:nvPr>
        </p:nvGraphicFramePr>
        <p:xfrm>
          <a:off x="11028781" y="2959769"/>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26,33</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212" name="Таблица 211">
            <a:extLst>
              <a:ext uri="{FF2B5EF4-FFF2-40B4-BE49-F238E27FC236}">
                <a16:creationId xmlns:a16="http://schemas.microsoft.com/office/drawing/2014/main" id="{A65B2AD2-E2AE-4991-96BB-5B45F3597CE8}"/>
              </a:ext>
            </a:extLst>
          </p:cNvPr>
          <p:cNvGraphicFramePr>
            <a:graphicFrameLocks noGrp="1"/>
          </p:cNvGraphicFramePr>
          <p:nvPr>
            <p:extLst>
              <p:ext uri="{D42A27DB-BD31-4B8C-83A1-F6EECF244321}">
                <p14:modId xmlns:p14="http://schemas.microsoft.com/office/powerpoint/2010/main" val="302530657"/>
              </p:ext>
            </p:extLst>
          </p:nvPr>
        </p:nvGraphicFramePr>
        <p:xfrm>
          <a:off x="11034070" y="2718477"/>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26,33</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214" name="Прямоугольник 213">
            <a:extLst>
              <a:ext uri="{FF2B5EF4-FFF2-40B4-BE49-F238E27FC236}">
                <a16:creationId xmlns:a16="http://schemas.microsoft.com/office/drawing/2014/main" id="{C46C6063-1D37-48F4-8ABE-9354848A5DCC}"/>
              </a:ext>
            </a:extLst>
          </p:cNvPr>
          <p:cNvSpPr/>
          <p:nvPr/>
        </p:nvSpPr>
        <p:spPr>
          <a:xfrm>
            <a:off x="6902840" y="2773117"/>
            <a:ext cx="4710113" cy="44564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15" name="Прямая соединительная линия 214">
            <a:extLst>
              <a:ext uri="{FF2B5EF4-FFF2-40B4-BE49-F238E27FC236}">
                <a16:creationId xmlns:a16="http://schemas.microsoft.com/office/drawing/2014/main" id="{8B937794-F16F-4550-A788-7E6CC4FD50DA}"/>
              </a:ext>
            </a:extLst>
          </p:cNvPr>
          <p:cNvCxnSpPr>
            <a:stCxn id="214" idx="1"/>
            <a:endCxn id="214" idx="3"/>
          </p:cNvCxnSpPr>
          <p:nvPr/>
        </p:nvCxnSpPr>
        <p:spPr>
          <a:xfrm>
            <a:off x="6902840" y="2995941"/>
            <a:ext cx="4710113"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216" name="TextBox 215">
            <a:extLst>
              <a:ext uri="{FF2B5EF4-FFF2-40B4-BE49-F238E27FC236}">
                <a16:creationId xmlns:a16="http://schemas.microsoft.com/office/drawing/2014/main" id="{34CFF4AE-43FF-41A8-A3FD-2E36608EACB5}"/>
              </a:ext>
            </a:extLst>
          </p:cNvPr>
          <p:cNvSpPr txBox="1"/>
          <p:nvPr/>
        </p:nvSpPr>
        <p:spPr>
          <a:xfrm>
            <a:off x="6861682" y="3233493"/>
            <a:ext cx="40883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Здвинский</a:t>
            </a:r>
            <a:r>
              <a:rPr lang="ru-RU" sz="1400" dirty="0">
                <a:latin typeface="Tahoma" panose="020B0604030504040204" pitchFamily="34" charset="0"/>
                <a:ea typeface="Tahoma" panose="020B0604030504040204" pitchFamily="34" charset="0"/>
                <a:cs typeface="Tahoma" panose="020B0604030504040204" pitchFamily="34" charset="0"/>
              </a:rPr>
              <a:t> сельсовет Здвинского района</a:t>
            </a:r>
            <a:endParaRPr kumimoji="0" lang="ru-RU" sz="14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217" name="Таблица 216">
            <a:extLst>
              <a:ext uri="{FF2B5EF4-FFF2-40B4-BE49-F238E27FC236}">
                <a16:creationId xmlns:a16="http://schemas.microsoft.com/office/drawing/2014/main" id="{5503C7FF-F213-4E5E-81C4-F31C481FB73E}"/>
              </a:ext>
            </a:extLst>
          </p:cNvPr>
          <p:cNvGraphicFramePr>
            <a:graphicFrameLocks noGrp="1"/>
          </p:cNvGraphicFramePr>
          <p:nvPr>
            <p:extLst>
              <p:ext uri="{D42A27DB-BD31-4B8C-83A1-F6EECF244321}">
                <p14:modId xmlns:p14="http://schemas.microsoft.com/office/powerpoint/2010/main" val="1602856413"/>
              </p:ext>
            </p:extLst>
          </p:nvPr>
        </p:nvGraphicFramePr>
        <p:xfrm>
          <a:off x="11047738" y="3957886"/>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25,38</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218" name="Таблица 217">
            <a:extLst>
              <a:ext uri="{FF2B5EF4-FFF2-40B4-BE49-F238E27FC236}">
                <a16:creationId xmlns:a16="http://schemas.microsoft.com/office/drawing/2014/main" id="{DDF0B7B3-2911-46F0-9F27-4FE0A042F685}"/>
              </a:ext>
            </a:extLst>
          </p:cNvPr>
          <p:cNvGraphicFramePr>
            <a:graphicFrameLocks noGrp="1"/>
          </p:cNvGraphicFramePr>
          <p:nvPr>
            <p:extLst>
              <p:ext uri="{D42A27DB-BD31-4B8C-83A1-F6EECF244321}">
                <p14:modId xmlns:p14="http://schemas.microsoft.com/office/powerpoint/2010/main" val="336500141"/>
              </p:ext>
            </p:extLst>
          </p:nvPr>
        </p:nvGraphicFramePr>
        <p:xfrm>
          <a:off x="11028781" y="3729235"/>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25,38</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219" name="TextBox 218">
            <a:extLst>
              <a:ext uri="{FF2B5EF4-FFF2-40B4-BE49-F238E27FC236}">
                <a16:creationId xmlns:a16="http://schemas.microsoft.com/office/drawing/2014/main" id="{BABC8712-4A67-4E90-9842-099257D9B783}"/>
              </a:ext>
            </a:extLst>
          </p:cNvPr>
          <p:cNvSpPr txBox="1"/>
          <p:nvPr/>
        </p:nvSpPr>
        <p:spPr>
          <a:xfrm>
            <a:off x="6858603" y="3476352"/>
            <a:ext cx="438056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Чаинский сельсовет Купинского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20" name="TextBox 219">
            <a:extLst>
              <a:ext uri="{FF2B5EF4-FFF2-40B4-BE49-F238E27FC236}">
                <a16:creationId xmlns:a16="http://schemas.microsoft.com/office/drawing/2014/main" id="{F49B0A50-F943-4095-B5D0-830275409CC9}"/>
              </a:ext>
            </a:extLst>
          </p:cNvPr>
          <p:cNvSpPr txBox="1"/>
          <p:nvPr/>
        </p:nvSpPr>
        <p:spPr>
          <a:xfrm>
            <a:off x="6184671" y="3273030"/>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199</a:t>
            </a:r>
          </a:p>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200</a:t>
            </a:r>
            <a:endPar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21" name="Прямоугольник 220">
            <a:extLst>
              <a:ext uri="{FF2B5EF4-FFF2-40B4-BE49-F238E27FC236}">
                <a16:creationId xmlns:a16="http://schemas.microsoft.com/office/drawing/2014/main" id="{AF3E4265-8A3C-4E95-94DF-EF00784088CB}"/>
              </a:ext>
            </a:extLst>
          </p:cNvPr>
          <p:cNvSpPr/>
          <p:nvPr/>
        </p:nvSpPr>
        <p:spPr>
          <a:xfrm>
            <a:off x="6902382" y="3284732"/>
            <a:ext cx="4710113" cy="44564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22" name="Прямая соединительная линия 221">
            <a:extLst>
              <a:ext uri="{FF2B5EF4-FFF2-40B4-BE49-F238E27FC236}">
                <a16:creationId xmlns:a16="http://schemas.microsoft.com/office/drawing/2014/main" id="{B117BF47-EFF6-4635-B9ED-62656303F067}"/>
              </a:ext>
            </a:extLst>
          </p:cNvPr>
          <p:cNvCxnSpPr>
            <a:stCxn id="221" idx="1"/>
            <a:endCxn id="221" idx="3"/>
          </p:cNvCxnSpPr>
          <p:nvPr/>
        </p:nvCxnSpPr>
        <p:spPr>
          <a:xfrm>
            <a:off x="6902382" y="3507556"/>
            <a:ext cx="4710113" cy="0"/>
          </a:xfrm>
          <a:prstGeom prst="line">
            <a:avLst/>
          </a:prstGeom>
          <a:ln w="9525"/>
        </p:spPr>
        <p:style>
          <a:lnRef idx="1">
            <a:schemeClr val="accent1"/>
          </a:lnRef>
          <a:fillRef idx="0">
            <a:schemeClr val="accent1"/>
          </a:fillRef>
          <a:effectRef idx="0">
            <a:schemeClr val="accent1"/>
          </a:effectRef>
          <a:fontRef idx="minor">
            <a:schemeClr val="tx1"/>
          </a:fontRef>
        </p:style>
      </p:cxnSp>
      <p:graphicFrame>
        <p:nvGraphicFramePr>
          <p:cNvPr id="224" name="Таблица 223">
            <a:extLst>
              <a:ext uri="{FF2B5EF4-FFF2-40B4-BE49-F238E27FC236}">
                <a16:creationId xmlns:a16="http://schemas.microsoft.com/office/drawing/2014/main" id="{897B19D7-88C7-4D35-841A-F89AC6FBD375}"/>
              </a:ext>
            </a:extLst>
          </p:cNvPr>
          <p:cNvGraphicFramePr>
            <a:graphicFrameLocks noGrp="1"/>
          </p:cNvGraphicFramePr>
          <p:nvPr>
            <p:extLst>
              <p:ext uri="{D42A27DB-BD31-4B8C-83A1-F6EECF244321}">
                <p14:modId xmlns:p14="http://schemas.microsoft.com/office/powerpoint/2010/main" val="1122975082"/>
              </p:ext>
            </p:extLst>
          </p:nvPr>
        </p:nvGraphicFramePr>
        <p:xfrm>
          <a:off x="11026634" y="3451160"/>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25,90</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225" name="Таблица 224">
            <a:extLst>
              <a:ext uri="{FF2B5EF4-FFF2-40B4-BE49-F238E27FC236}">
                <a16:creationId xmlns:a16="http://schemas.microsoft.com/office/drawing/2014/main" id="{525040B3-ADF7-4EF8-89E1-AE42F86645D7}"/>
              </a:ext>
            </a:extLst>
          </p:cNvPr>
          <p:cNvGraphicFramePr>
            <a:graphicFrameLocks noGrp="1"/>
          </p:cNvGraphicFramePr>
          <p:nvPr>
            <p:extLst>
              <p:ext uri="{D42A27DB-BD31-4B8C-83A1-F6EECF244321}">
                <p14:modId xmlns:p14="http://schemas.microsoft.com/office/powerpoint/2010/main" val="1592467631"/>
              </p:ext>
            </p:extLst>
          </p:nvPr>
        </p:nvGraphicFramePr>
        <p:xfrm>
          <a:off x="11026634" y="3229648"/>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25,90</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227" name="TextBox 226">
            <a:extLst>
              <a:ext uri="{FF2B5EF4-FFF2-40B4-BE49-F238E27FC236}">
                <a16:creationId xmlns:a16="http://schemas.microsoft.com/office/drawing/2014/main" id="{E3A036C1-831C-4B06-8FD2-4CAB9D4C2B57}"/>
              </a:ext>
            </a:extLst>
          </p:cNvPr>
          <p:cNvSpPr txBox="1"/>
          <p:nvPr/>
        </p:nvSpPr>
        <p:spPr>
          <a:xfrm>
            <a:off x="6193009" y="1758569"/>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155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156</a:t>
            </a:r>
          </a:p>
        </p:txBody>
      </p:sp>
      <p:sp>
        <p:nvSpPr>
          <p:cNvPr id="228" name="TextBox 227">
            <a:extLst>
              <a:ext uri="{FF2B5EF4-FFF2-40B4-BE49-F238E27FC236}">
                <a16:creationId xmlns:a16="http://schemas.microsoft.com/office/drawing/2014/main" id="{19F027CE-B328-4F31-B869-15C727E5129E}"/>
              </a:ext>
            </a:extLst>
          </p:cNvPr>
          <p:cNvSpPr txBox="1"/>
          <p:nvPr/>
        </p:nvSpPr>
        <p:spPr>
          <a:xfrm>
            <a:off x="6199469" y="2262007"/>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185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186</a:t>
            </a:r>
          </a:p>
        </p:txBody>
      </p:sp>
      <p:sp>
        <p:nvSpPr>
          <p:cNvPr id="229" name="TextBox 228">
            <a:extLst>
              <a:ext uri="{FF2B5EF4-FFF2-40B4-BE49-F238E27FC236}">
                <a16:creationId xmlns:a16="http://schemas.microsoft.com/office/drawing/2014/main" id="{F344C034-7508-4C09-82B1-CE5428FEED63}"/>
              </a:ext>
            </a:extLst>
          </p:cNvPr>
          <p:cNvSpPr txBox="1"/>
          <p:nvPr/>
        </p:nvSpPr>
        <p:spPr>
          <a:xfrm>
            <a:off x="6177039" y="2774551"/>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190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191</a:t>
            </a:r>
          </a:p>
        </p:txBody>
      </p:sp>
      <p:cxnSp>
        <p:nvCxnSpPr>
          <p:cNvPr id="230" name="Прямая соединительная линия 229">
            <a:extLst>
              <a:ext uri="{FF2B5EF4-FFF2-40B4-BE49-F238E27FC236}">
                <a16:creationId xmlns:a16="http://schemas.microsoft.com/office/drawing/2014/main" id="{121FA9D0-FB89-45B3-A5A9-E45BEA44145D}"/>
              </a:ext>
            </a:extLst>
          </p:cNvPr>
          <p:cNvCxnSpPr/>
          <p:nvPr/>
        </p:nvCxnSpPr>
        <p:spPr>
          <a:xfrm>
            <a:off x="5566330" y="1749896"/>
            <a:ext cx="0" cy="44564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31" name="Прямая соединительная линия 230">
            <a:extLst>
              <a:ext uri="{FF2B5EF4-FFF2-40B4-BE49-F238E27FC236}">
                <a16:creationId xmlns:a16="http://schemas.microsoft.com/office/drawing/2014/main" id="{006BAA02-3858-4F4F-B98F-6FF21A857641}"/>
              </a:ext>
            </a:extLst>
          </p:cNvPr>
          <p:cNvCxnSpPr/>
          <p:nvPr/>
        </p:nvCxnSpPr>
        <p:spPr>
          <a:xfrm>
            <a:off x="5566866" y="2261526"/>
            <a:ext cx="0" cy="44564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32" name="Прямая соединительная линия 231">
            <a:extLst>
              <a:ext uri="{FF2B5EF4-FFF2-40B4-BE49-F238E27FC236}">
                <a16:creationId xmlns:a16="http://schemas.microsoft.com/office/drawing/2014/main" id="{C1C2D1FE-6327-4E4B-BF82-37BD6172A329}"/>
              </a:ext>
            </a:extLst>
          </p:cNvPr>
          <p:cNvCxnSpPr/>
          <p:nvPr/>
        </p:nvCxnSpPr>
        <p:spPr>
          <a:xfrm>
            <a:off x="5561933" y="2760505"/>
            <a:ext cx="0" cy="44564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33" name="Прямая соединительная линия 232">
            <a:extLst>
              <a:ext uri="{FF2B5EF4-FFF2-40B4-BE49-F238E27FC236}">
                <a16:creationId xmlns:a16="http://schemas.microsoft.com/office/drawing/2014/main" id="{33E7DEE2-4CE9-460F-BC68-05FAD3CE8ADF}"/>
              </a:ext>
            </a:extLst>
          </p:cNvPr>
          <p:cNvCxnSpPr/>
          <p:nvPr/>
        </p:nvCxnSpPr>
        <p:spPr>
          <a:xfrm>
            <a:off x="5561933" y="3264344"/>
            <a:ext cx="0" cy="44564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35" name="Прямая соединительная линия 234">
            <a:extLst>
              <a:ext uri="{FF2B5EF4-FFF2-40B4-BE49-F238E27FC236}">
                <a16:creationId xmlns:a16="http://schemas.microsoft.com/office/drawing/2014/main" id="{51232457-6EBC-49CC-8DB7-E096B374FE06}"/>
              </a:ext>
            </a:extLst>
          </p:cNvPr>
          <p:cNvCxnSpPr/>
          <p:nvPr/>
        </p:nvCxnSpPr>
        <p:spPr>
          <a:xfrm>
            <a:off x="5566866" y="3759234"/>
            <a:ext cx="0" cy="44564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36" name="Прямая соединительная линия 235">
            <a:extLst>
              <a:ext uri="{FF2B5EF4-FFF2-40B4-BE49-F238E27FC236}">
                <a16:creationId xmlns:a16="http://schemas.microsoft.com/office/drawing/2014/main" id="{33A50CA7-F56D-483F-B194-1BAB5CBF28C7}"/>
              </a:ext>
            </a:extLst>
          </p:cNvPr>
          <p:cNvCxnSpPr/>
          <p:nvPr/>
        </p:nvCxnSpPr>
        <p:spPr>
          <a:xfrm>
            <a:off x="5563988" y="4276312"/>
            <a:ext cx="0" cy="44564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37" name="Прямая соединительная линия 236">
            <a:extLst>
              <a:ext uri="{FF2B5EF4-FFF2-40B4-BE49-F238E27FC236}">
                <a16:creationId xmlns:a16="http://schemas.microsoft.com/office/drawing/2014/main" id="{7B45DFFA-C0B8-4C29-9028-6FFCDDBDEEE7}"/>
              </a:ext>
            </a:extLst>
          </p:cNvPr>
          <p:cNvCxnSpPr/>
          <p:nvPr/>
        </p:nvCxnSpPr>
        <p:spPr>
          <a:xfrm>
            <a:off x="5561933" y="4794117"/>
            <a:ext cx="0" cy="44564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39" name="Прямая соединительная линия 238">
            <a:extLst>
              <a:ext uri="{FF2B5EF4-FFF2-40B4-BE49-F238E27FC236}">
                <a16:creationId xmlns:a16="http://schemas.microsoft.com/office/drawing/2014/main" id="{1922D9E3-8060-46E4-9721-F605646E13B7}"/>
              </a:ext>
            </a:extLst>
          </p:cNvPr>
          <p:cNvCxnSpPr/>
          <p:nvPr/>
        </p:nvCxnSpPr>
        <p:spPr>
          <a:xfrm>
            <a:off x="5555437" y="5312875"/>
            <a:ext cx="0" cy="44564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40" name="Прямая соединительная линия 239">
            <a:extLst>
              <a:ext uri="{FF2B5EF4-FFF2-40B4-BE49-F238E27FC236}">
                <a16:creationId xmlns:a16="http://schemas.microsoft.com/office/drawing/2014/main" id="{7104EE3A-23E6-455B-A3B4-285DF41F2C03}"/>
              </a:ext>
            </a:extLst>
          </p:cNvPr>
          <p:cNvCxnSpPr/>
          <p:nvPr/>
        </p:nvCxnSpPr>
        <p:spPr>
          <a:xfrm>
            <a:off x="11059417" y="1763799"/>
            <a:ext cx="0" cy="44564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41" name="Прямая соединительная линия 240">
            <a:extLst>
              <a:ext uri="{FF2B5EF4-FFF2-40B4-BE49-F238E27FC236}">
                <a16:creationId xmlns:a16="http://schemas.microsoft.com/office/drawing/2014/main" id="{5067F66A-C96A-43A5-96F1-7710A8826E87}"/>
              </a:ext>
            </a:extLst>
          </p:cNvPr>
          <p:cNvCxnSpPr/>
          <p:nvPr/>
        </p:nvCxnSpPr>
        <p:spPr>
          <a:xfrm>
            <a:off x="11059417" y="2276651"/>
            <a:ext cx="0" cy="44564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42" name="Прямая соединительная линия 241">
            <a:extLst>
              <a:ext uri="{FF2B5EF4-FFF2-40B4-BE49-F238E27FC236}">
                <a16:creationId xmlns:a16="http://schemas.microsoft.com/office/drawing/2014/main" id="{B4DFFD10-9589-4292-82BE-C45A1E1D2699}"/>
              </a:ext>
            </a:extLst>
          </p:cNvPr>
          <p:cNvCxnSpPr/>
          <p:nvPr/>
        </p:nvCxnSpPr>
        <p:spPr>
          <a:xfrm>
            <a:off x="11060573" y="2773117"/>
            <a:ext cx="0" cy="44564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243" name="Прямая соединительная линия 242">
            <a:extLst>
              <a:ext uri="{FF2B5EF4-FFF2-40B4-BE49-F238E27FC236}">
                <a16:creationId xmlns:a16="http://schemas.microsoft.com/office/drawing/2014/main" id="{474BE267-985E-4D04-9D28-B14199B64B34}"/>
              </a:ext>
            </a:extLst>
          </p:cNvPr>
          <p:cNvCxnSpPr/>
          <p:nvPr/>
        </p:nvCxnSpPr>
        <p:spPr>
          <a:xfrm>
            <a:off x="11065336" y="3281629"/>
            <a:ext cx="0" cy="445648"/>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245" name="Подзаголовок 9">
            <a:extLst>
              <a:ext uri="{FF2B5EF4-FFF2-40B4-BE49-F238E27FC236}">
                <a16:creationId xmlns:a16="http://schemas.microsoft.com/office/drawing/2014/main" id="{66D202BF-7553-4DC7-9923-1B7A9FC54334}"/>
              </a:ext>
            </a:extLst>
          </p:cNvPr>
          <p:cNvSpPr txBox="1">
            <a:spLocks/>
          </p:cNvSpPr>
          <p:nvPr/>
        </p:nvSpPr>
        <p:spPr>
          <a:xfrm>
            <a:off x="6653248" y="4316316"/>
            <a:ext cx="4931164" cy="39538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ru-RU" sz="1400" b="1" dirty="0">
                <a:solidFill>
                  <a:schemeClr val="accent1">
                    <a:lumMod val="90000"/>
                    <a:lumOff val="10000"/>
                  </a:schemeClr>
                </a:solidFill>
              </a:rPr>
              <a:t>МИНИМАЛЬНЫЙ БАЛЛЬНЫЙ ПРЕДЕЛ</a:t>
            </a:r>
          </a:p>
        </p:txBody>
      </p:sp>
      <p:sp>
        <p:nvSpPr>
          <p:cNvPr id="246" name="Подзаголовок 9">
            <a:extLst>
              <a:ext uri="{FF2B5EF4-FFF2-40B4-BE49-F238E27FC236}">
                <a16:creationId xmlns:a16="http://schemas.microsoft.com/office/drawing/2014/main" id="{8753E0F5-F89D-4B33-8C37-3A7232CBFED0}"/>
              </a:ext>
            </a:extLst>
          </p:cNvPr>
          <p:cNvSpPr txBox="1">
            <a:spLocks/>
          </p:cNvSpPr>
          <p:nvPr/>
        </p:nvSpPr>
        <p:spPr>
          <a:xfrm>
            <a:off x="7008594" y="5769018"/>
            <a:ext cx="4680109" cy="56540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sz="1600" dirty="0"/>
              <a:t>185,92 /3 x 0,2</a:t>
            </a:r>
            <a:r>
              <a:rPr lang="ru-RU" sz="1600" dirty="0"/>
              <a:t> = </a:t>
            </a:r>
            <a:r>
              <a:rPr lang="ru-RU" sz="1600" b="1" dirty="0">
                <a:solidFill>
                  <a:schemeClr val="accent1">
                    <a:lumMod val="90000"/>
                    <a:lumOff val="10000"/>
                  </a:schemeClr>
                </a:solidFill>
              </a:rPr>
              <a:t>12,39</a:t>
            </a:r>
          </a:p>
        </p:txBody>
      </p:sp>
      <p:sp>
        <p:nvSpPr>
          <p:cNvPr id="234" name="TextBox 233">
            <a:extLst>
              <a:ext uri="{FF2B5EF4-FFF2-40B4-BE49-F238E27FC236}">
                <a16:creationId xmlns:a16="http://schemas.microsoft.com/office/drawing/2014/main" id="{3357028F-15E0-4C3F-A4D8-2EE28B37D4FA}"/>
              </a:ext>
            </a:extLst>
          </p:cNvPr>
          <p:cNvSpPr txBox="1"/>
          <p:nvPr/>
        </p:nvSpPr>
        <p:spPr>
          <a:xfrm>
            <a:off x="1349045" y="4753258"/>
            <a:ext cx="40883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Верх-Каргатский сельсовет Здвинского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47" name="TextBox 246">
            <a:extLst>
              <a:ext uri="{FF2B5EF4-FFF2-40B4-BE49-F238E27FC236}">
                <a16:creationId xmlns:a16="http://schemas.microsoft.com/office/drawing/2014/main" id="{BA149955-309B-4802-B72D-7DEA9C9291C7}"/>
              </a:ext>
            </a:extLst>
          </p:cNvPr>
          <p:cNvSpPr txBox="1"/>
          <p:nvPr/>
        </p:nvSpPr>
        <p:spPr>
          <a:xfrm>
            <a:off x="1361745" y="4977020"/>
            <a:ext cx="438056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Алексеевский сельсовет Здвинского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248" name="Таблица 247">
            <a:extLst>
              <a:ext uri="{FF2B5EF4-FFF2-40B4-BE49-F238E27FC236}">
                <a16:creationId xmlns:a16="http://schemas.microsoft.com/office/drawing/2014/main" id="{5AE70590-6CFD-4AD5-982A-D513FE4514D8}"/>
              </a:ext>
            </a:extLst>
          </p:cNvPr>
          <p:cNvGraphicFramePr>
            <a:graphicFrameLocks noGrp="1"/>
          </p:cNvGraphicFramePr>
          <p:nvPr>
            <p:extLst>
              <p:ext uri="{D42A27DB-BD31-4B8C-83A1-F6EECF244321}">
                <p14:modId xmlns:p14="http://schemas.microsoft.com/office/powerpoint/2010/main" val="3130663993"/>
              </p:ext>
            </p:extLst>
          </p:nvPr>
        </p:nvGraphicFramePr>
        <p:xfrm>
          <a:off x="5534660" y="4214495"/>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33,26</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graphicFrame>
        <p:nvGraphicFramePr>
          <p:cNvPr id="249" name="Таблица 248">
            <a:extLst>
              <a:ext uri="{FF2B5EF4-FFF2-40B4-BE49-F238E27FC236}">
                <a16:creationId xmlns:a16="http://schemas.microsoft.com/office/drawing/2014/main" id="{5AE70590-6CFD-4AD5-982A-D513FE4514D8}"/>
              </a:ext>
            </a:extLst>
          </p:cNvPr>
          <p:cNvGraphicFramePr>
            <a:graphicFrameLocks noGrp="1"/>
          </p:cNvGraphicFramePr>
          <p:nvPr>
            <p:extLst>
              <p:ext uri="{D42A27DB-BD31-4B8C-83A1-F6EECF244321}">
                <p14:modId xmlns:p14="http://schemas.microsoft.com/office/powerpoint/2010/main" val="2361150697"/>
              </p:ext>
            </p:extLst>
          </p:nvPr>
        </p:nvGraphicFramePr>
        <p:xfrm>
          <a:off x="5528759" y="4436785"/>
          <a:ext cx="640965" cy="304800"/>
        </p:xfrm>
        <a:graphic>
          <a:graphicData uri="http://schemas.openxmlformats.org/drawingml/2006/table">
            <a:tbl>
              <a:tblPr firstRow="1" bandRow="1">
                <a:tableStyleId>{5C22544A-7EE6-4342-B048-85BDC9FD1C3A}</a:tableStyleId>
              </a:tblPr>
              <a:tblGrid>
                <a:gridCol w="640965">
                  <a:extLst>
                    <a:ext uri="{9D8B030D-6E8A-4147-A177-3AD203B41FA5}">
                      <a16:colId xmlns:a16="http://schemas.microsoft.com/office/drawing/2014/main" val="1424557931"/>
                    </a:ext>
                  </a:extLst>
                </a:gridCol>
              </a:tblGrid>
              <a:tr h="269959">
                <a:tc>
                  <a:txBody>
                    <a:bodyPr/>
                    <a:lstStyle/>
                    <a:p>
                      <a:r>
                        <a:rPr lang="ru-RU" sz="1400" b="0" dirty="0">
                          <a:solidFill>
                            <a:srgbClr val="1B7142"/>
                          </a:solidFill>
                          <a:latin typeface="Tahoma" panose="020B0604030504040204" pitchFamily="34" charset="0"/>
                          <a:ea typeface="Tahoma" panose="020B0604030504040204" pitchFamily="34" charset="0"/>
                          <a:cs typeface="Tahoma" panose="020B0604030504040204" pitchFamily="34" charset="0"/>
                        </a:rPr>
                        <a:t>33,26</a:t>
                      </a: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51146110"/>
                  </a:ext>
                </a:extLst>
              </a:tr>
            </a:tbl>
          </a:graphicData>
        </a:graphic>
      </p:graphicFrame>
      <p:sp>
        <p:nvSpPr>
          <p:cNvPr id="335" name="TextBox 334">
            <a:extLst>
              <a:ext uri="{FF2B5EF4-FFF2-40B4-BE49-F238E27FC236}">
                <a16:creationId xmlns:a16="http://schemas.microsoft.com/office/drawing/2014/main" id="{BFB1B1FA-CF31-4693-8D4D-358897F7F290}"/>
              </a:ext>
            </a:extLst>
          </p:cNvPr>
          <p:cNvSpPr txBox="1"/>
          <p:nvPr/>
        </p:nvSpPr>
        <p:spPr>
          <a:xfrm>
            <a:off x="6836349" y="3749983"/>
            <a:ext cx="40883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Новопокровской</a:t>
            </a:r>
            <a:r>
              <a:rPr kumimoji="0" lang="ru-RU" sz="1400" b="0" i="0" u="none" strike="noStrike" kern="1200" cap="none" spc="0" normalizeH="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 сельсовет Татарского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38" name="TextBox 337">
            <a:extLst>
              <a:ext uri="{FF2B5EF4-FFF2-40B4-BE49-F238E27FC236}">
                <a16:creationId xmlns:a16="http://schemas.microsoft.com/office/drawing/2014/main" id="{0715B2B1-7D07-49FB-93C3-2CE24A0345FA}"/>
              </a:ext>
            </a:extLst>
          </p:cNvPr>
          <p:cNvSpPr txBox="1"/>
          <p:nvPr/>
        </p:nvSpPr>
        <p:spPr>
          <a:xfrm>
            <a:off x="6855001" y="3981973"/>
            <a:ext cx="438056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ru-RU" sz="14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Карасевский сельсовет Черепановского района</a:t>
            </a:r>
            <a:endParaRPr kumimoji="0" lang="ru-RU" sz="14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347" name="Group 18">
            <a:extLst>
              <a:ext uri="{FF2B5EF4-FFF2-40B4-BE49-F238E27FC236}">
                <a16:creationId xmlns:a16="http://schemas.microsoft.com/office/drawing/2014/main" id="{6B3E040C-402D-4C7E-97EF-6DBF83472734}"/>
              </a:ext>
            </a:extLst>
          </p:cNvPr>
          <p:cNvGrpSpPr/>
          <p:nvPr/>
        </p:nvGrpSpPr>
        <p:grpSpPr>
          <a:xfrm rot="10800000" flipH="1">
            <a:off x="6563625" y="3793133"/>
            <a:ext cx="292961" cy="446238"/>
            <a:chOff x="3025302" y="2752841"/>
            <a:chExt cx="1225617" cy="2419117"/>
          </a:xfrm>
        </p:grpSpPr>
        <p:sp>
          <p:nvSpPr>
            <p:cNvPr id="348" name="Diamond 19">
              <a:extLst>
                <a:ext uri="{FF2B5EF4-FFF2-40B4-BE49-F238E27FC236}">
                  <a16:creationId xmlns:a16="http://schemas.microsoft.com/office/drawing/2014/main" id="{0E27B9C9-C16B-4AF2-BF06-CFCD6E658F61}"/>
                </a:ext>
              </a:extLst>
            </p:cNvPr>
            <p:cNvSpPr/>
            <p:nvPr/>
          </p:nvSpPr>
          <p:spPr>
            <a:xfrm>
              <a:off x="3025302" y="2752841"/>
              <a:ext cx="817123" cy="2419117"/>
            </a:xfrm>
            <a:prstGeom prst="diamond">
              <a:avLst/>
            </a:prstGeom>
            <a:solidFill>
              <a:srgbClr val="249E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349" name="Isosceles Triangle 20">
              <a:extLst>
                <a:ext uri="{FF2B5EF4-FFF2-40B4-BE49-F238E27FC236}">
                  <a16:creationId xmlns:a16="http://schemas.microsoft.com/office/drawing/2014/main" id="{D993B22A-023C-4FF8-AA74-9706B2D78E1E}"/>
                </a:ext>
              </a:extLst>
            </p:cNvPr>
            <p:cNvSpPr/>
            <p:nvPr/>
          </p:nvSpPr>
          <p:spPr>
            <a:xfrm rot="10800000">
              <a:off x="3433795" y="2756038"/>
              <a:ext cx="817124" cy="1209559"/>
            </a:xfrm>
            <a:prstGeom prst="triangle">
              <a:avLst>
                <a:gd name="adj" fmla="val 50332"/>
              </a:avLst>
            </a:prstGeom>
            <a:solidFill>
              <a:srgbClr val="249ED2">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cs typeface="+mn-cs"/>
              </a:endParaRPr>
            </a:p>
          </p:txBody>
        </p:sp>
        <p:sp>
          <p:nvSpPr>
            <p:cNvPr id="350" name="Isosceles Triangle 21">
              <a:extLst>
                <a:ext uri="{FF2B5EF4-FFF2-40B4-BE49-F238E27FC236}">
                  <a16:creationId xmlns:a16="http://schemas.microsoft.com/office/drawing/2014/main" id="{BD1FA6F8-6BCB-4798-A46A-37CEF1C1F485}"/>
                </a:ext>
              </a:extLst>
            </p:cNvPr>
            <p:cNvSpPr/>
            <p:nvPr/>
          </p:nvSpPr>
          <p:spPr>
            <a:xfrm>
              <a:off x="3425249" y="3962399"/>
              <a:ext cx="817124" cy="1209559"/>
            </a:xfrm>
            <a:prstGeom prst="triangle">
              <a:avLst>
                <a:gd name="adj" fmla="val 50332"/>
              </a:avLst>
            </a:prstGeom>
            <a:solidFill>
              <a:srgbClr val="249ED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sp>
        <p:nvSpPr>
          <p:cNvPr id="351" name="Прямоугольник 350">
            <a:extLst>
              <a:ext uri="{FF2B5EF4-FFF2-40B4-BE49-F238E27FC236}">
                <a16:creationId xmlns:a16="http://schemas.microsoft.com/office/drawing/2014/main" id="{D8E17EB1-D830-4C6D-B704-BD903DADAEA8}"/>
              </a:ext>
            </a:extLst>
          </p:cNvPr>
          <p:cNvSpPr/>
          <p:nvPr/>
        </p:nvSpPr>
        <p:spPr>
          <a:xfrm>
            <a:off x="6903900" y="3793133"/>
            <a:ext cx="4710113" cy="44564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53" name="Прямая соединительная линия 352">
            <a:extLst>
              <a:ext uri="{FF2B5EF4-FFF2-40B4-BE49-F238E27FC236}">
                <a16:creationId xmlns:a16="http://schemas.microsoft.com/office/drawing/2014/main" id="{D3C5586D-DC62-4AAE-9C10-C58AA2B4B829}"/>
              </a:ext>
            </a:extLst>
          </p:cNvPr>
          <p:cNvCxnSpPr>
            <a:stCxn id="351" idx="1"/>
            <a:endCxn id="351" idx="3"/>
          </p:cNvCxnSpPr>
          <p:nvPr/>
        </p:nvCxnSpPr>
        <p:spPr>
          <a:xfrm>
            <a:off x="6903900" y="4015957"/>
            <a:ext cx="4710113"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354" name="TextBox 353">
            <a:extLst>
              <a:ext uri="{FF2B5EF4-FFF2-40B4-BE49-F238E27FC236}">
                <a16:creationId xmlns:a16="http://schemas.microsoft.com/office/drawing/2014/main" id="{1B3A1942-74AC-4254-8A48-6AD0FBA84935}"/>
              </a:ext>
            </a:extLst>
          </p:cNvPr>
          <p:cNvSpPr txBox="1"/>
          <p:nvPr/>
        </p:nvSpPr>
        <p:spPr>
          <a:xfrm>
            <a:off x="6205702" y="3785692"/>
            <a:ext cx="4769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205</a:t>
            </a:r>
            <a:endPar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chemeClr val="tx1">
                    <a:lumMod val="90000"/>
                    <a:lumOff val="10000"/>
                  </a:schemeClr>
                </a:solidFill>
                <a:effectLst/>
                <a:uLnTx/>
                <a:uFillTx/>
                <a:latin typeface="Tahoma" panose="020B0604030504040204" pitchFamily="34" charset="0"/>
                <a:ea typeface="Tahoma" panose="020B0604030504040204" pitchFamily="34" charset="0"/>
                <a:cs typeface="Tahoma" panose="020B0604030504040204" pitchFamily="34" charset="0"/>
              </a:rPr>
              <a:t>206</a:t>
            </a:r>
          </a:p>
        </p:txBody>
      </p:sp>
      <p:cxnSp>
        <p:nvCxnSpPr>
          <p:cNvPr id="358" name="Прямая соединительная линия 357">
            <a:extLst>
              <a:ext uri="{FF2B5EF4-FFF2-40B4-BE49-F238E27FC236}">
                <a16:creationId xmlns:a16="http://schemas.microsoft.com/office/drawing/2014/main" id="{1922D9E3-8060-46E4-9721-F605646E13B7}"/>
              </a:ext>
            </a:extLst>
          </p:cNvPr>
          <p:cNvCxnSpPr/>
          <p:nvPr/>
        </p:nvCxnSpPr>
        <p:spPr>
          <a:xfrm>
            <a:off x="11060477" y="3792838"/>
            <a:ext cx="0" cy="445648"/>
          </a:xfrm>
          <a:prstGeom prst="line">
            <a:avLst/>
          </a:prstGeom>
          <a:ln w="9525"/>
        </p:spPr>
        <p:style>
          <a:lnRef idx="1">
            <a:schemeClr val="accent1"/>
          </a:lnRef>
          <a:fillRef idx="0">
            <a:schemeClr val="accent1"/>
          </a:fillRef>
          <a:effectRef idx="0">
            <a:schemeClr val="accent1"/>
          </a:effectRef>
          <a:fontRef idx="minor">
            <a:schemeClr val="tx1"/>
          </a:fontRef>
        </p:style>
      </p:cxnSp>
      <p:grpSp>
        <p:nvGrpSpPr>
          <p:cNvPr id="360" name="Group 2">
            <a:extLst>
              <a:ext uri="{FF2B5EF4-FFF2-40B4-BE49-F238E27FC236}">
                <a16:creationId xmlns:a16="http://schemas.microsoft.com/office/drawing/2014/main" id="{57994EE7-59BE-4BF8-B80E-4D723629AB3D}"/>
              </a:ext>
            </a:extLst>
          </p:cNvPr>
          <p:cNvGrpSpPr/>
          <p:nvPr/>
        </p:nvGrpSpPr>
        <p:grpSpPr>
          <a:xfrm rot="10800000" flipH="1">
            <a:off x="1100772" y="5307353"/>
            <a:ext cx="290918" cy="448710"/>
            <a:chOff x="3025302" y="2752841"/>
            <a:chExt cx="1225617" cy="2419117"/>
          </a:xfrm>
        </p:grpSpPr>
        <p:sp>
          <p:nvSpPr>
            <p:cNvPr id="361" name="Diamond 3">
              <a:extLst>
                <a:ext uri="{FF2B5EF4-FFF2-40B4-BE49-F238E27FC236}">
                  <a16:creationId xmlns:a16="http://schemas.microsoft.com/office/drawing/2014/main" id="{323CAD98-87D4-4ABF-87A4-14175EE69BFA}"/>
                </a:ext>
              </a:extLst>
            </p:cNvPr>
            <p:cNvSpPr/>
            <p:nvPr/>
          </p:nvSpPr>
          <p:spPr>
            <a:xfrm>
              <a:off x="3025302" y="2752841"/>
              <a:ext cx="817123" cy="2419117"/>
            </a:xfrm>
            <a:prstGeom prst="diamond">
              <a:avLst/>
            </a:prstGeom>
            <a:solidFill>
              <a:srgbClr val="24A8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sp>
          <p:nvSpPr>
            <p:cNvPr id="362" name="Isosceles Triangle 4">
              <a:extLst>
                <a:ext uri="{FF2B5EF4-FFF2-40B4-BE49-F238E27FC236}">
                  <a16:creationId xmlns:a16="http://schemas.microsoft.com/office/drawing/2014/main" id="{9B732DD8-45AC-40B7-B3E3-A917777544AB}"/>
                </a:ext>
              </a:extLst>
            </p:cNvPr>
            <p:cNvSpPr/>
            <p:nvPr/>
          </p:nvSpPr>
          <p:spPr>
            <a:xfrm rot="10800000">
              <a:off x="3433795" y="2756038"/>
              <a:ext cx="817124" cy="1209559"/>
            </a:xfrm>
            <a:prstGeom prst="triangle">
              <a:avLst>
                <a:gd name="adj" fmla="val 50332"/>
              </a:avLst>
            </a:prstGeom>
            <a:solidFill>
              <a:srgbClr val="24A8C2">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cs typeface="+mn-cs"/>
              </a:endParaRPr>
            </a:p>
          </p:txBody>
        </p:sp>
        <p:sp>
          <p:nvSpPr>
            <p:cNvPr id="363" name="Isosceles Triangle 5">
              <a:extLst>
                <a:ext uri="{FF2B5EF4-FFF2-40B4-BE49-F238E27FC236}">
                  <a16:creationId xmlns:a16="http://schemas.microsoft.com/office/drawing/2014/main" id="{6DFE5303-8D6E-492C-A426-94A4D962F357}"/>
                </a:ext>
              </a:extLst>
            </p:cNvPr>
            <p:cNvSpPr/>
            <p:nvPr/>
          </p:nvSpPr>
          <p:spPr>
            <a:xfrm>
              <a:off x="3425249" y="3962399"/>
              <a:ext cx="817124" cy="1209559"/>
            </a:xfrm>
            <a:prstGeom prst="triangle">
              <a:avLst>
                <a:gd name="adj" fmla="val 50332"/>
              </a:avLst>
            </a:prstGeom>
            <a:solidFill>
              <a:srgbClr val="24A8C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cs typeface="+mn-cs"/>
              </a:endParaRPr>
            </a:p>
          </p:txBody>
        </p:sp>
      </p:grpSp>
      <p:graphicFrame>
        <p:nvGraphicFramePr>
          <p:cNvPr id="364" name="Таблица 363"/>
          <p:cNvGraphicFramePr>
            <a:graphicFrameLocks noGrp="1"/>
          </p:cNvGraphicFramePr>
          <p:nvPr>
            <p:extLst>
              <p:ext uri="{D42A27DB-BD31-4B8C-83A1-F6EECF244321}">
                <p14:modId xmlns:p14="http://schemas.microsoft.com/office/powerpoint/2010/main" val="693181506"/>
              </p:ext>
            </p:extLst>
          </p:nvPr>
        </p:nvGraphicFramePr>
        <p:xfrm>
          <a:off x="6901962" y="4625437"/>
          <a:ext cx="4707904" cy="773040"/>
        </p:xfrm>
        <a:graphic>
          <a:graphicData uri="http://schemas.openxmlformats.org/drawingml/2006/table">
            <a:tbl>
              <a:tblPr firstRow="1" firstCol="1">
                <a:tableStyleId>{6E25E649-3F16-4E02-A733-19D2CDBF48F0}</a:tableStyleId>
              </a:tblPr>
              <a:tblGrid>
                <a:gridCol w="1626576">
                  <a:extLst>
                    <a:ext uri="{9D8B030D-6E8A-4147-A177-3AD203B41FA5}">
                      <a16:colId xmlns:a16="http://schemas.microsoft.com/office/drawing/2014/main" val="1256230608"/>
                    </a:ext>
                  </a:extLst>
                </a:gridCol>
                <a:gridCol w="1688124">
                  <a:extLst>
                    <a:ext uri="{9D8B030D-6E8A-4147-A177-3AD203B41FA5}">
                      <a16:colId xmlns:a16="http://schemas.microsoft.com/office/drawing/2014/main" val="3589651129"/>
                    </a:ext>
                  </a:extLst>
                </a:gridCol>
                <a:gridCol w="1393204">
                  <a:extLst>
                    <a:ext uri="{9D8B030D-6E8A-4147-A177-3AD203B41FA5}">
                      <a16:colId xmlns:a16="http://schemas.microsoft.com/office/drawing/2014/main" val="2216095670"/>
                    </a:ext>
                  </a:extLst>
                </a:gridCol>
              </a:tblGrid>
              <a:tr h="66820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Верх - Мильтюшинский</a:t>
                      </a:r>
                    </a:p>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сельсовет</a:t>
                      </a:r>
                    </a:p>
                    <a:p>
                      <a:pPr algn="ctr"/>
                      <a:endPar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ru-RU" sz="1200" b="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Борцовский </a:t>
                      </a:r>
                    </a:p>
                    <a:p>
                      <a:pPr algn="ctr"/>
                      <a:r>
                        <a:rPr lang="ru-RU" sz="1200" b="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сельсовет</a:t>
                      </a:r>
                    </a:p>
                    <a:p>
                      <a:pPr algn="ctr"/>
                      <a:endPar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Филипповский сельсовет</a:t>
                      </a:r>
                    </a:p>
                    <a:p>
                      <a:pPr algn="ctr"/>
                      <a:endPar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174264303"/>
                  </a:ext>
                </a:extLst>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1698328619"/>
              </p:ext>
            </p:extLst>
          </p:nvPr>
        </p:nvGraphicFramePr>
        <p:xfrm>
          <a:off x="6901962" y="5392192"/>
          <a:ext cx="4703884" cy="315349"/>
        </p:xfrm>
        <a:graphic>
          <a:graphicData uri="http://schemas.openxmlformats.org/drawingml/2006/table">
            <a:tbl>
              <a:tblPr firstRow="1" firstCol="1">
                <a:tableStyleId>{6E25E649-3F16-4E02-A733-19D2CDBF48F0}</a:tableStyleId>
              </a:tblPr>
              <a:tblGrid>
                <a:gridCol w="1635369">
                  <a:extLst>
                    <a:ext uri="{9D8B030D-6E8A-4147-A177-3AD203B41FA5}">
                      <a16:colId xmlns:a16="http://schemas.microsoft.com/office/drawing/2014/main" val="3930990505"/>
                    </a:ext>
                  </a:extLst>
                </a:gridCol>
                <a:gridCol w="1688123">
                  <a:extLst>
                    <a:ext uri="{9D8B030D-6E8A-4147-A177-3AD203B41FA5}">
                      <a16:colId xmlns:a16="http://schemas.microsoft.com/office/drawing/2014/main" val="3367459065"/>
                    </a:ext>
                  </a:extLst>
                </a:gridCol>
                <a:gridCol w="1380392">
                  <a:extLst>
                    <a:ext uri="{9D8B030D-6E8A-4147-A177-3AD203B41FA5}">
                      <a16:colId xmlns:a16="http://schemas.microsoft.com/office/drawing/2014/main" val="3436508936"/>
                    </a:ext>
                  </a:extLst>
                </a:gridCol>
              </a:tblGrid>
              <a:tr h="3153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dirty="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rPr>
                        <a:t>          </a:t>
                      </a:r>
                      <a:r>
                        <a:rPr lang="en-US" sz="1400" b="1" dirty="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rPr>
                        <a:t>67,65</a:t>
                      </a:r>
                      <a:r>
                        <a:rPr lang="ru-RU" sz="1400" b="1" dirty="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rPr>
                        <a:t>      +</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dirty="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rPr>
                        <a:t>         </a:t>
                      </a:r>
                      <a:r>
                        <a:rPr lang="en-US" sz="1400" b="1" dirty="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rPr>
                        <a:t>59,28</a:t>
                      </a:r>
                      <a:r>
                        <a:rPr lang="ru-RU" sz="1400" b="1" dirty="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rPr>
                        <a:t>        +</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rPr>
                        <a:t>58,99</a:t>
                      </a:r>
                      <a:endParaRPr lang="ru-RU" sz="1400" b="1" dirty="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1290625816"/>
                  </a:ext>
                </a:extLst>
              </a:tr>
            </a:tbl>
          </a:graphicData>
        </a:graphic>
      </p:graphicFrame>
    </p:spTree>
    <p:extLst>
      <p:ext uri="{BB962C8B-B14F-4D97-AF65-F5344CB8AC3E}">
        <p14:creationId xmlns:p14="http://schemas.microsoft.com/office/powerpoint/2010/main" val="3669770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a:extLst>
              <a:ext uri="{FF2B5EF4-FFF2-40B4-BE49-F238E27FC236}">
                <a16:creationId xmlns:a16="http://schemas.microsoft.com/office/drawing/2014/main" id="{38EE98F3-BEB9-EA48-9F08-FF97161CFE8D}"/>
              </a:ext>
            </a:extLst>
          </p:cNvPr>
          <p:cNvSpPr>
            <a:spLocks noGrp="1"/>
          </p:cNvSpPr>
          <p:nvPr>
            <p:ph type="sldNum" sz="quarter" idx="4"/>
          </p:nvPr>
        </p:nvSpPr>
        <p:spPr>
          <a:xfrm>
            <a:off x="9027573" y="6374999"/>
            <a:ext cx="2743200" cy="365125"/>
          </a:xfrm>
        </p:spPr>
        <p:txBody>
          <a:bodyPr/>
          <a:lstStyle/>
          <a:p>
            <a:fld id="{B0188163-258D-2E4D-98B5-149FF054E877}" type="slidenum">
              <a:rPr lang="ru-RU" smtClean="0">
                <a:solidFill>
                  <a:schemeClr val="bg1"/>
                </a:solidFill>
              </a:rPr>
              <a:pPr/>
              <a:t>14</a:t>
            </a:fld>
            <a:endParaRPr lang="ru-RU" dirty="0">
              <a:solidFill>
                <a:schemeClr val="bg1"/>
              </a:solidFill>
            </a:endParaRPr>
          </a:p>
        </p:txBody>
      </p:sp>
      <p:sp>
        <p:nvSpPr>
          <p:cNvPr id="58" name="Rounded Rectangle 51">
            <a:extLst>
              <a:ext uri="{FF2B5EF4-FFF2-40B4-BE49-F238E27FC236}">
                <a16:creationId xmlns:a16="http://schemas.microsoft.com/office/drawing/2014/main" id="{8F5BA0AF-A72E-4256-BE4D-8FBDB152EE59}"/>
              </a:ext>
            </a:extLst>
          </p:cNvPr>
          <p:cNvSpPr/>
          <p:nvPr/>
        </p:nvSpPr>
        <p:spPr>
          <a:xfrm>
            <a:off x="823775" y="2423727"/>
            <a:ext cx="2160000" cy="108000"/>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cxnSp>
        <p:nvCxnSpPr>
          <p:cNvPr id="62" name="Straight Connector 35">
            <a:extLst>
              <a:ext uri="{FF2B5EF4-FFF2-40B4-BE49-F238E27FC236}">
                <a16:creationId xmlns:a16="http://schemas.microsoft.com/office/drawing/2014/main" id="{4945E63C-3072-4DFA-BA98-CBEE79C550C3}"/>
              </a:ext>
            </a:extLst>
          </p:cNvPr>
          <p:cNvCxnSpPr/>
          <p:nvPr/>
        </p:nvCxnSpPr>
        <p:spPr>
          <a:xfrm flipH="1">
            <a:off x="682594" y="1871802"/>
            <a:ext cx="30436" cy="4268497"/>
          </a:xfrm>
          <a:prstGeom prst="line">
            <a:avLst/>
          </a:prstGeom>
          <a:ln w="19050">
            <a:solidFill>
              <a:schemeClr val="tx1">
                <a:lumMod val="75000"/>
                <a:lumOff val="2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63" name="Rounded Rectangle 52">
            <a:extLst>
              <a:ext uri="{FF2B5EF4-FFF2-40B4-BE49-F238E27FC236}">
                <a16:creationId xmlns:a16="http://schemas.microsoft.com/office/drawing/2014/main" id="{836CD8EE-67E0-426F-87B1-1CEC08693D16}"/>
              </a:ext>
            </a:extLst>
          </p:cNvPr>
          <p:cNvSpPr/>
          <p:nvPr/>
        </p:nvSpPr>
        <p:spPr>
          <a:xfrm>
            <a:off x="834707" y="2707796"/>
            <a:ext cx="2658501" cy="103270"/>
          </a:xfrm>
          <a:prstGeom prst="roundRect">
            <a:avLst>
              <a:gd name="adj" fmla="val 50000"/>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68" name="Rounded Rectangle 53">
            <a:extLst>
              <a:ext uri="{FF2B5EF4-FFF2-40B4-BE49-F238E27FC236}">
                <a16:creationId xmlns:a16="http://schemas.microsoft.com/office/drawing/2014/main" id="{40B45065-DEAA-44FA-BF2B-442E31E2AB1B}"/>
              </a:ext>
            </a:extLst>
          </p:cNvPr>
          <p:cNvSpPr/>
          <p:nvPr/>
        </p:nvSpPr>
        <p:spPr>
          <a:xfrm>
            <a:off x="834708" y="2981348"/>
            <a:ext cx="3094504" cy="10561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3" name="Rounded Rectangle 54">
            <a:extLst>
              <a:ext uri="{FF2B5EF4-FFF2-40B4-BE49-F238E27FC236}">
                <a16:creationId xmlns:a16="http://schemas.microsoft.com/office/drawing/2014/main" id="{F5023ADE-B1B0-4222-868B-BA3B33191A46}"/>
              </a:ext>
            </a:extLst>
          </p:cNvPr>
          <p:cNvSpPr/>
          <p:nvPr/>
        </p:nvSpPr>
        <p:spPr>
          <a:xfrm>
            <a:off x="834707" y="3265299"/>
            <a:ext cx="3548997" cy="100363"/>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8" name="Rounded Rectangle 51">
            <a:extLst>
              <a:ext uri="{FF2B5EF4-FFF2-40B4-BE49-F238E27FC236}">
                <a16:creationId xmlns:a16="http://schemas.microsoft.com/office/drawing/2014/main" id="{8F5BA0AF-A72E-4256-BE4D-8FBDB152EE59}"/>
              </a:ext>
            </a:extLst>
          </p:cNvPr>
          <p:cNvSpPr/>
          <p:nvPr/>
        </p:nvSpPr>
        <p:spPr>
          <a:xfrm>
            <a:off x="834708" y="2558844"/>
            <a:ext cx="2381100" cy="110301"/>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9" name="Rounded Rectangle 52">
            <a:extLst>
              <a:ext uri="{FF2B5EF4-FFF2-40B4-BE49-F238E27FC236}">
                <a16:creationId xmlns:a16="http://schemas.microsoft.com/office/drawing/2014/main" id="{836CD8EE-67E0-426F-87B1-1CEC08693D16}"/>
              </a:ext>
            </a:extLst>
          </p:cNvPr>
          <p:cNvSpPr/>
          <p:nvPr/>
        </p:nvSpPr>
        <p:spPr>
          <a:xfrm>
            <a:off x="834707" y="2859565"/>
            <a:ext cx="2906201" cy="93929"/>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0" name="Rounded Rectangle 53">
            <a:extLst>
              <a:ext uri="{FF2B5EF4-FFF2-40B4-BE49-F238E27FC236}">
                <a16:creationId xmlns:a16="http://schemas.microsoft.com/office/drawing/2014/main" id="{40B45065-DEAA-44FA-BF2B-442E31E2AB1B}"/>
              </a:ext>
            </a:extLst>
          </p:cNvPr>
          <p:cNvSpPr/>
          <p:nvPr/>
        </p:nvSpPr>
        <p:spPr>
          <a:xfrm>
            <a:off x="834708" y="3121099"/>
            <a:ext cx="3295500" cy="88978"/>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1" name="Rounded Rectangle 54">
            <a:extLst>
              <a:ext uri="{FF2B5EF4-FFF2-40B4-BE49-F238E27FC236}">
                <a16:creationId xmlns:a16="http://schemas.microsoft.com/office/drawing/2014/main" id="{F5023ADE-B1B0-4222-868B-BA3B33191A46}"/>
              </a:ext>
            </a:extLst>
          </p:cNvPr>
          <p:cNvSpPr/>
          <p:nvPr/>
        </p:nvSpPr>
        <p:spPr>
          <a:xfrm>
            <a:off x="830202" y="3410317"/>
            <a:ext cx="3816054" cy="93985"/>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8" name="Rounded Rectangle 51">
            <a:extLst>
              <a:ext uri="{FF2B5EF4-FFF2-40B4-BE49-F238E27FC236}">
                <a16:creationId xmlns:a16="http://schemas.microsoft.com/office/drawing/2014/main" id="{8F5BA0AF-A72E-4256-BE4D-8FBDB152EE59}"/>
              </a:ext>
            </a:extLst>
          </p:cNvPr>
          <p:cNvSpPr/>
          <p:nvPr/>
        </p:nvSpPr>
        <p:spPr>
          <a:xfrm>
            <a:off x="830202" y="3538135"/>
            <a:ext cx="4129750" cy="103585"/>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19" name="Rounded Rectangle 52">
            <a:extLst>
              <a:ext uri="{FF2B5EF4-FFF2-40B4-BE49-F238E27FC236}">
                <a16:creationId xmlns:a16="http://schemas.microsoft.com/office/drawing/2014/main" id="{836CD8EE-67E0-426F-87B1-1CEC08693D16}"/>
              </a:ext>
            </a:extLst>
          </p:cNvPr>
          <p:cNvSpPr/>
          <p:nvPr/>
        </p:nvSpPr>
        <p:spPr>
          <a:xfrm>
            <a:off x="830202" y="3814069"/>
            <a:ext cx="4680145" cy="97522"/>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20" name="Rounded Rectangle 53">
            <a:extLst>
              <a:ext uri="{FF2B5EF4-FFF2-40B4-BE49-F238E27FC236}">
                <a16:creationId xmlns:a16="http://schemas.microsoft.com/office/drawing/2014/main" id="{40B45065-DEAA-44FA-BF2B-442E31E2AB1B}"/>
              </a:ext>
            </a:extLst>
          </p:cNvPr>
          <p:cNvSpPr/>
          <p:nvPr/>
        </p:nvSpPr>
        <p:spPr>
          <a:xfrm>
            <a:off x="823753" y="4096725"/>
            <a:ext cx="5209750" cy="108218"/>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21" name="Rounded Rectangle 54">
            <a:extLst>
              <a:ext uri="{FF2B5EF4-FFF2-40B4-BE49-F238E27FC236}">
                <a16:creationId xmlns:a16="http://schemas.microsoft.com/office/drawing/2014/main" id="{F5023ADE-B1B0-4222-868B-BA3B33191A46}"/>
              </a:ext>
            </a:extLst>
          </p:cNvPr>
          <p:cNvSpPr/>
          <p:nvPr/>
        </p:nvSpPr>
        <p:spPr>
          <a:xfrm>
            <a:off x="823753" y="4384705"/>
            <a:ext cx="5808848" cy="101844"/>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22" name="Rounded Rectangle 51">
            <a:extLst>
              <a:ext uri="{FF2B5EF4-FFF2-40B4-BE49-F238E27FC236}">
                <a16:creationId xmlns:a16="http://schemas.microsoft.com/office/drawing/2014/main" id="{8F5BA0AF-A72E-4256-BE4D-8FBDB152EE59}"/>
              </a:ext>
            </a:extLst>
          </p:cNvPr>
          <p:cNvSpPr/>
          <p:nvPr/>
        </p:nvSpPr>
        <p:spPr>
          <a:xfrm>
            <a:off x="830202" y="3671930"/>
            <a:ext cx="4437172" cy="10545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23" name="Rounded Rectangle 52">
            <a:extLst>
              <a:ext uri="{FF2B5EF4-FFF2-40B4-BE49-F238E27FC236}">
                <a16:creationId xmlns:a16="http://schemas.microsoft.com/office/drawing/2014/main" id="{836CD8EE-67E0-426F-87B1-1CEC08693D16}"/>
              </a:ext>
            </a:extLst>
          </p:cNvPr>
          <p:cNvSpPr/>
          <p:nvPr/>
        </p:nvSpPr>
        <p:spPr>
          <a:xfrm>
            <a:off x="830202" y="3956246"/>
            <a:ext cx="4891560" cy="92763"/>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24" name="Rounded Rectangle 53">
            <a:extLst>
              <a:ext uri="{FF2B5EF4-FFF2-40B4-BE49-F238E27FC236}">
                <a16:creationId xmlns:a16="http://schemas.microsoft.com/office/drawing/2014/main" id="{40B45065-DEAA-44FA-BF2B-442E31E2AB1B}"/>
              </a:ext>
            </a:extLst>
          </p:cNvPr>
          <p:cNvSpPr/>
          <p:nvPr/>
        </p:nvSpPr>
        <p:spPr>
          <a:xfrm>
            <a:off x="830202" y="4249094"/>
            <a:ext cx="5487151" cy="93267"/>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25" name="Rounded Rectangle 54">
            <a:extLst>
              <a:ext uri="{FF2B5EF4-FFF2-40B4-BE49-F238E27FC236}">
                <a16:creationId xmlns:a16="http://schemas.microsoft.com/office/drawing/2014/main" id="{F5023ADE-B1B0-4222-868B-BA3B33191A46}"/>
              </a:ext>
            </a:extLst>
          </p:cNvPr>
          <p:cNvSpPr/>
          <p:nvPr/>
        </p:nvSpPr>
        <p:spPr>
          <a:xfrm>
            <a:off x="830202" y="4515497"/>
            <a:ext cx="6094707" cy="106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26" name="Rounded Rectangle 51">
            <a:extLst>
              <a:ext uri="{FF2B5EF4-FFF2-40B4-BE49-F238E27FC236}">
                <a16:creationId xmlns:a16="http://schemas.microsoft.com/office/drawing/2014/main" id="{8F5BA0AF-A72E-4256-BE4D-8FBDB152EE59}"/>
              </a:ext>
            </a:extLst>
          </p:cNvPr>
          <p:cNvSpPr/>
          <p:nvPr/>
        </p:nvSpPr>
        <p:spPr>
          <a:xfrm>
            <a:off x="823753" y="4662619"/>
            <a:ext cx="6525695" cy="102556"/>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27" name="Rounded Rectangle 52">
            <a:extLst>
              <a:ext uri="{FF2B5EF4-FFF2-40B4-BE49-F238E27FC236}">
                <a16:creationId xmlns:a16="http://schemas.microsoft.com/office/drawing/2014/main" id="{836CD8EE-67E0-426F-87B1-1CEC08693D16}"/>
              </a:ext>
            </a:extLst>
          </p:cNvPr>
          <p:cNvSpPr/>
          <p:nvPr/>
        </p:nvSpPr>
        <p:spPr>
          <a:xfrm>
            <a:off x="834709" y="4955125"/>
            <a:ext cx="7306078" cy="112757"/>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28" name="Rounded Rectangle 53">
            <a:extLst>
              <a:ext uri="{FF2B5EF4-FFF2-40B4-BE49-F238E27FC236}">
                <a16:creationId xmlns:a16="http://schemas.microsoft.com/office/drawing/2014/main" id="{40B45065-DEAA-44FA-BF2B-442E31E2AB1B}"/>
              </a:ext>
            </a:extLst>
          </p:cNvPr>
          <p:cNvSpPr/>
          <p:nvPr/>
        </p:nvSpPr>
        <p:spPr>
          <a:xfrm>
            <a:off x="830202" y="5253284"/>
            <a:ext cx="7960223" cy="102679"/>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29" name="Rounded Rectangle 54">
            <a:extLst>
              <a:ext uri="{FF2B5EF4-FFF2-40B4-BE49-F238E27FC236}">
                <a16:creationId xmlns:a16="http://schemas.microsoft.com/office/drawing/2014/main" id="{F5023ADE-B1B0-4222-868B-BA3B33191A46}"/>
              </a:ext>
            </a:extLst>
          </p:cNvPr>
          <p:cNvSpPr/>
          <p:nvPr/>
        </p:nvSpPr>
        <p:spPr>
          <a:xfrm>
            <a:off x="830202" y="5513998"/>
            <a:ext cx="8568775" cy="82793"/>
          </a:xfrm>
          <a:prstGeom prst="roundRect">
            <a:avLst>
              <a:gd name="adj" fmla="val 50000"/>
            </a:avLst>
          </a:prstGeom>
          <a:solidFill>
            <a:srgbClr val="4AB5BA"/>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30" name="Rounded Rectangle 51">
            <a:extLst>
              <a:ext uri="{FF2B5EF4-FFF2-40B4-BE49-F238E27FC236}">
                <a16:creationId xmlns:a16="http://schemas.microsoft.com/office/drawing/2014/main" id="{8F5BA0AF-A72E-4256-BE4D-8FBDB152EE59}"/>
              </a:ext>
            </a:extLst>
          </p:cNvPr>
          <p:cNvSpPr/>
          <p:nvPr/>
        </p:nvSpPr>
        <p:spPr>
          <a:xfrm>
            <a:off x="830202" y="4822255"/>
            <a:ext cx="6973816" cy="98357"/>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31" name="Rounded Rectangle 52">
            <a:extLst>
              <a:ext uri="{FF2B5EF4-FFF2-40B4-BE49-F238E27FC236}">
                <a16:creationId xmlns:a16="http://schemas.microsoft.com/office/drawing/2014/main" id="{836CD8EE-67E0-426F-87B1-1CEC08693D16}"/>
              </a:ext>
            </a:extLst>
          </p:cNvPr>
          <p:cNvSpPr/>
          <p:nvPr/>
        </p:nvSpPr>
        <p:spPr>
          <a:xfrm>
            <a:off x="834707" y="5104172"/>
            <a:ext cx="7593742" cy="106697"/>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32" name="Rounded Rectangle 53">
            <a:extLst>
              <a:ext uri="{FF2B5EF4-FFF2-40B4-BE49-F238E27FC236}">
                <a16:creationId xmlns:a16="http://schemas.microsoft.com/office/drawing/2014/main" id="{40B45065-DEAA-44FA-BF2B-442E31E2AB1B}"/>
              </a:ext>
            </a:extLst>
          </p:cNvPr>
          <p:cNvSpPr/>
          <p:nvPr/>
        </p:nvSpPr>
        <p:spPr>
          <a:xfrm>
            <a:off x="826579" y="5385326"/>
            <a:ext cx="8200457" cy="7825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33" name="Rounded Rectangle 54">
            <a:extLst>
              <a:ext uri="{FF2B5EF4-FFF2-40B4-BE49-F238E27FC236}">
                <a16:creationId xmlns:a16="http://schemas.microsoft.com/office/drawing/2014/main" id="{F5023ADE-B1B0-4222-868B-BA3B33191A46}"/>
              </a:ext>
            </a:extLst>
          </p:cNvPr>
          <p:cNvSpPr/>
          <p:nvPr/>
        </p:nvSpPr>
        <p:spPr>
          <a:xfrm>
            <a:off x="830202" y="5614913"/>
            <a:ext cx="8740274" cy="76442"/>
          </a:xfrm>
          <a:prstGeom prst="roundRect">
            <a:avLst>
              <a:gd name="adj" fmla="val 50000"/>
            </a:avLst>
          </a:prstGeom>
          <a:solidFill>
            <a:schemeClr val="accent6">
              <a:lumMod val="40000"/>
              <a:lumOff val="6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52" name="Rounded Rectangle 51">
            <a:extLst>
              <a:ext uri="{FF2B5EF4-FFF2-40B4-BE49-F238E27FC236}">
                <a16:creationId xmlns:a16="http://schemas.microsoft.com/office/drawing/2014/main" id="{8F5BA0AF-A72E-4256-BE4D-8FBDB152EE59}"/>
              </a:ext>
            </a:extLst>
          </p:cNvPr>
          <p:cNvSpPr/>
          <p:nvPr/>
        </p:nvSpPr>
        <p:spPr>
          <a:xfrm>
            <a:off x="830203" y="5742240"/>
            <a:ext cx="9061144" cy="65609"/>
          </a:xfrm>
          <a:prstGeom prst="roundRect">
            <a:avLst>
              <a:gd name="adj" fmla="val 50000"/>
            </a:avLst>
          </a:prstGeom>
          <a:solidFill>
            <a:srgbClr val="4AB5BA"/>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54" name="Rounded Rectangle 51">
            <a:extLst>
              <a:ext uri="{FF2B5EF4-FFF2-40B4-BE49-F238E27FC236}">
                <a16:creationId xmlns:a16="http://schemas.microsoft.com/office/drawing/2014/main" id="{8F5BA0AF-A72E-4256-BE4D-8FBDB152EE59}"/>
              </a:ext>
            </a:extLst>
          </p:cNvPr>
          <p:cNvSpPr/>
          <p:nvPr/>
        </p:nvSpPr>
        <p:spPr>
          <a:xfrm>
            <a:off x="823753" y="5843059"/>
            <a:ext cx="9399703" cy="94688"/>
          </a:xfrm>
          <a:prstGeom prst="roundRect">
            <a:avLst>
              <a:gd name="adj" fmla="val 50000"/>
            </a:avLst>
          </a:prstGeom>
          <a:solidFill>
            <a:schemeClr val="accent6">
              <a:lumMod val="40000"/>
              <a:lumOff val="6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58" name="Rounded Rectangle 51">
            <a:extLst>
              <a:ext uri="{FF2B5EF4-FFF2-40B4-BE49-F238E27FC236}">
                <a16:creationId xmlns:a16="http://schemas.microsoft.com/office/drawing/2014/main" id="{8F5BA0AF-A72E-4256-BE4D-8FBDB152EE59}"/>
              </a:ext>
            </a:extLst>
          </p:cNvPr>
          <p:cNvSpPr/>
          <p:nvPr/>
        </p:nvSpPr>
        <p:spPr>
          <a:xfrm>
            <a:off x="830202" y="1880440"/>
            <a:ext cx="1118121" cy="98151"/>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59" name="Rounded Rectangle 52">
            <a:extLst>
              <a:ext uri="{FF2B5EF4-FFF2-40B4-BE49-F238E27FC236}">
                <a16:creationId xmlns:a16="http://schemas.microsoft.com/office/drawing/2014/main" id="{836CD8EE-67E0-426F-87B1-1CEC08693D16}"/>
              </a:ext>
            </a:extLst>
          </p:cNvPr>
          <p:cNvSpPr/>
          <p:nvPr/>
        </p:nvSpPr>
        <p:spPr>
          <a:xfrm>
            <a:off x="823777" y="2152392"/>
            <a:ext cx="1622488" cy="102346"/>
          </a:xfrm>
          <a:prstGeom prst="roundRect">
            <a:avLst>
              <a:gd name="adj" fmla="val 50000"/>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0" name="Rounded Rectangle 51">
            <a:extLst>
              <a:ext uri="{FF2B5EF4-FFF2-40B4-BE49-F238E27FC236}">
                <a16:creationId xmlns:a16="http://schemas.microsoft.com/office/drawing/2014/main" id="{8F5BA0AF-A72E-4256-BE4D-8FBDB152EE59}"/>
              </a:ext>
            </a:extLst>
          </p:cNvPr>
          <p:cNvSpPr/>
          <p:nvPr/>
        </p:nvSpPr>
        <p:spPr>
          <a:xfrm>
            <a:off x="834708" y="2023247"/>
            <a:ext cx="1349005" cy="101291"/>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1" name="Rounded Rectangle 52">
            <a:extLst>
              <a:ext uri="{FF2B5EF4-FFF2-40B4-BE49-F238E27FC236}">
                <a16:creationId xmlns:a16="http://schemas.microsoft.com/office/drawing/2014/main" id="{836CD8EE-67E0-426F-87B1-1CEC08693D16}"/>
              </a:ext>
            </a:extLst>
          </p:cNvPr>
          <p:cNvSpPr/>
          <p:nvPr/>
        </p:nvSpPr>
        <p:spPr>
          <a:xfrm>
            <a:off x="834708" y="2291426"/>
            <a:ext cx="1890085" cy="9567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5" name="Объект 7">
            <a:extLst>
              <a:ext uri="{FF2B5EF4-FFF2-40B4-BE49-F238E27FC236}">
                <a16:creationId xmlns:a16="http://schemas.microsoft.com/office/drawing/2014/main" id="{8E1E1794-7754-C140-816F-CDA468EBD9AD}"/>
              </a:ext>
            </a:extLst>
          </p:cNvPr>
          <p:cNvSpPr txBox="1">
            <a:spLocks/>
          </p:cNvSpPr>
          <p:nvPr/>
        </p:nvSpPr>
        <p:spPr>
          <a:xfrm>
            <a:off x="9225532" y="5195709"/>
            <a:ext cx="1669353" cy="374965"/>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1800" kern="1200">
                <a:solidFill>
                  <a:srgbClr val="1A1A1A"/>
                </a:solidFill>
                <a:latin typeface="Tahoma" panose="020B0604030504040204" pitchFamily="34" charset="0"/>
                <a:ea typeface="Tahoma" panose="020B0604030504040204" pitchFamily="34" charset="0"/>
                <a:cs typeface="Tahoma" panose="020B0604030504040204" pitchFamily="34" charset="0"/>
              </a:defRPr>
            </a:lvl1pPr>
            <a:lvl2pPr marL="357188" indent="-174625"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2pPr>
            <a:lvl3pPr marL="539750" indent="-182563" algn="l" defTabSz="914400" rtl="0" eaLnBrk="1" latinLnBrk="0" hangingPunct="1">
              <a:lnSpc>
                <a:spcPct val="100000"/>
              </a:lnSpc>
              <a:spcBef>
                <a:spcPts val="0"/>
              </a:spcBef>
              <a:buClr>
                <a:srgbClr val="45D487"/>
              </a:buClr>
              <a:buFont typeface="Arial" panose="020B0604020202020204" pitchFamily="34" charset="0"/>
              <a:buChar char="•"/>
              <a:defRPr sz="1800" kern="1200">
                <a:solidFill>
                  <a:srgbClr val="1A1A1A"/>
                </a:solidFill>
                <a:latin typeface="BigCity Grotesque Pro Book" panose="02070503070706040303" pitchFamily="18" charset="-52"/>
                <a:ea typeface="+mn-ea"/>
                <a:cs typeface="+mn-cs"/>
              </a:defRPr>
            </a:lvl3pPr>
            <a:lvl4pPr marL="714375" indent="-163513"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4pPr>
            <a:lvl5pPr marL="896938" indent="-182563" algn="l" defTabSz="914400" rtl="0" eaLnBrk="1" latinLnBrk="0" hangingPunct="1">
              <a:lnSpc>
                <a:spcPct val="100000"/>
              </a:lnSpc>
              <a:spcBef>
                <a:spcPts val="0"/>
              </a:spcBef>
              <a:buClr>
                <a:srgbClr val="45D487"/>
              </a:buClr>
              <a:buFont typeface="Courier New" panose="02070309020205020404" pitchFamily="49" charset="0"/>
              <a:buChar char="o"/>
              <a:defRPr sz="1800" kern="1200">
                <a:solidFill>
                  <a:srgbClr val="1A1A1A"/>
                </a:solidFill>
                <a:latin typeface="BigCity Grotesque Pro Book" panose="02070503070706040303" pitchFamily="18" charset="-5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200000"/>
            </a:pPr>
            <a:r>
              <a:rPr lang="ru-RU" b="1" dirty="0">
                <a:solidFill>
                  <a:schemeClr val="tx1"/>
                </a:solidFill>
              </a:rPr>
              <a:t>229 заявок</a:t>
            </a:r>
          </a:p>
        </p:txBody>
      </p:sp>
      <p:sp>
        <p:nvSpPr>
          <p:cNvPr id="169" name="Объект 7">
            <a:extLst>
              <a:ext uri="{FF2B5EF4-FFF2-40B4-BE49-F238E27FC236}">
                <a16:creationId xmlns:a16="http://schemas.microsoft.com/office/drawing/2014/main" id="{8E1E1794-7754-C140-816F-CDA468EBD9AD}"/>
              </a:ext>
            </a:extLst>
          </p:cNvPr>
          <p:cNvSpPr txBox="1">
            <a:spLocks/>
          </p:cNvSpPr>
          <p:nvPr/>
        </p:nvSpPr>
        <p:spPr>
          <a:xfrm>
            <a:off x="3121583" y="1754173"/>
            <a:ext cx="6335566" cy="4037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1800" kern="1200">
                <a:solidFill>
                  <a:srgbClr val="1A1A1A"/>
                </a:solidFill>
                <a:latin typeface="Tahoma" panose="020B0604030504040204" pitchFamily="34" charset="0"/>
                <a:ea typeface="Tahoma" panose="020B0604030504040204" pitchFamily="34" charset="0"/>
                <a:cs typeface="Tahoma" panose="020B0604030504040204" pitchFamily="34" charset="0"/>
              </a:defRPr>
            </a:lvl1pPr>
            <a:lvl2pPr marL="357188" indent="-174625"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2pPr>
            <a:lvl3pPr marL="539750" indent="-182563" algn="l" defTabSz="914400" rtl="0" eaLnBrk="1" latinLnBrk="0" hangingPunct="1">
              <a:lnSpc>
                <a:spcPct val="100000"/>
              </a:lnSpc>
              <a:spcBef>
                <a:spcPts val="0"/>
              </a:spcBef>
              <a:buClr>
                <a:srgbClr val="45D487"/>
              </a:buClr>
              <a:buFont typeface="Arial" panose="020B0604020202020204" pitchFamily="34" charset="0"/>
              <a:buChar char="•"/>
              <a:defRPr sz="1800" kern="1200">
                <a:solidFill>
                  <a:srgbClr val="1A1A1A"/>
                </a:solidFill>
                <a:latin typeface="BigCity Grotesque Pro Book" panose="02070503070706040303" pitchFamily="18" charset="-52"/>
                <a:ea typeface="+mn-ea"/>
                <a:cs typeface="+mn-cs"/>
              </a:defRPr>
            </a:lvl3pPr>
            <a:lvl4pPr marL="714375" indent="-163513"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4pPr>
            <a:lvl5pPr marL="896938" indent="-182563" algn="l" defTabSz="914400" rtl="0" eaLnBrk="1" latinLnBrk="0" hangingPunct="1">
              <a:lnSpc>
                <a:spcPct val="100000"/>
              </a:lnSpc>
              <a:spcBef>
                <a:spcPts val="0"/>
              </a:spcBef>
              <a:buClr>
                <a:srgbClr val="45D487"/>
              </a:buClr>
              <a:buFont typeface="Courier New" panose="02070309020205020404" pitchFamily="49" charset="0"/>
              <a:buChar char="o"/>
              <a:defRPr sz="1800" kern="1200">
                <a:solidFill>
                  <a:srgbClr val="1A1A1A"/>
                </a:solidFill>
                <a:latin typeface="BigCity Grotesque Pro Book" panose="02070503070706040303" pitchFamily="18" charset="-5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SzPct val="200000"/>
            </a:pPr>
            <a:r>
              <a:rPr lang="ru-RU" sz="2600" b="1" dirty="0">
                <a:solidFill>
                  <a:schemeClr val="tx1"/>
                </a:solidFill>
              </a:rPr>
              <a:t>179 528 356 рублей 97 копеек </a:t>
            </a:r>
          </a:p>
        </p:txBody>
      </p:sp>
      <p:cxnSp>
        <p:nvCxnSpPr>
          <p:cNvPr id="175" name="Straight Connector 35">
            <a:extLst>
              <a:ext uri="{FF2B5EF4-FFF2-40B4-BE49-F238E27FC236}">
                <a16:creationId xmlns:a16="http://schemas.microsoft.com/office/drawing/2014/main" id="{4945E63C-3072-4DFA-BA98-CBEE79C550C3}"/>
              </a:ext>
            </a:extLst>
          </p:cNvPr>
          <p:cNvCxnSpPr/>
          <p:nvPr/>
        </p:nvCxnSpPr>
        <p:spPr>
          <a:xfrm flipH="1" flipV="1">
            <a:off x="691315" y="6137943"/>
            <a:ext cx="10698476" cy="17939"/>
          </a:xfrm>
          <a:prstGeom prst="line">
            <a:avLst/>
          </a:prstGeom>
          <a:ln w="19050">
            <a:solidFill>
              <a:schemeClr val="tx1">
                <a:lumMod val="75000"/>
                <a:lumOff val="2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40" name="Rounded Rectangle 54">
            <a:extLst>
              <a:ext uri="{FF2B5EF4-FFF2-40B4-BE49-F238E27FC236}">
                <a16:creationId xmlns:a16="http://schemas.microsoft.com/office/drawing/2014/main" id="{F5023ADE-B1B0-4222-868B-BA3B33191A46}"/>
              </a:ext>
            </a:extLst>
          </p:cNvPr>
          <p:cNvSpPr/>
          <p:nvPr/>
        </p:nvSpPr>
        <p:spPr>
          <a:xfrm>
            <a:off x="791308" y="5976114"/>
            <a:ext cx="9680330" cy="70404"/>
          </a:xfrm>
          <a:prstGeom prst="roundRect">
            <a:avLst>
              <a:gd name="adj" fmla="val 50000"/>
            </a:avLst>
          </a:prstGeom>
          <a:solidFill>
            <a:schemeClr val="accent5">
              <a:lumMod val="5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1" name="Rounded Rectangle 54">
            <a:extLst>
              <a:ext uri="{FF2B5EF4-FFF2-40B4-BE49-F238E27FC236}">
                <a16:creationId xmlns:a16="http://schemas.microsoft.com/office/drawing/2014/main" id="{F5023ADE-B1B0-4222-868B-BA3B33191A46}"/>
              </a:ext>
            </a:extLst>
          </p:cNvPr>
          <p:cNvSpPr/>
          <p:nvPr/>
        </p:nvSpPr>
        <p:spPr>
          <a:xfrm>
            <a:off x="799477" y="6046517"/>
            <a:ext cx="10252453" cy="78277"/>
          </a:xfrm>
          <a:prstGeom prst="roundRect">
            <a:avLst>
              <a:gd name="adj" fmla="val 50000"/>
            </a:avLst>
          </a:prstGeom>
          <a:solidFill>
            <a:srgbClr val="4AB5BA"/>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cxnSp>
        <p:nvCxnSpPr>
          <p:cNvPr id="134" name="Straight Arrow Connector 86">
            <a:extLst>
              <a:ext uri="{FF2B5EF4-FFF2-40B4-BE49-F238E27FC236}">
                <a16:creationId xmlns:a16="http://schemas.microsoft.com/office/drawing/2014/main" id="{95156BEB-744F-464C-8DF7-58AD02D008BC}"/>
              </a:ext>
            </a:extLst>
          </p:cNvPr>
          <p:cNvCxnSpPr>
            <a:cxnSpLocks/>
          </p:cNvCxnSpPr>
          <p:nvPr/>
        </p:nvCxnSpPr>
        <p:spPr>
          <a:xfrm>
            <a:off x="9048624" y="1865355"/>
            <a:ext cx="24313" cy="4316100"/>
          </a:xfrm>
          <a:prstGeom prst="straightConnector1">
            <a:avLst/>
          </a:prstGeom>
          <a:ln w="38100">
            <a:solidFill>
              <a:schemeClr val="accent1"/>
            </a:solidFill>
            <a:tailEnd type="stealth" w="med" len="med"/>
          </a:ln>
        </p:spPr>
        <p:style>
          <a:lnRef idx="1">
            <a:schemeClr val="accent1"/>
          </a:lnRef>
          <a:fillRef idx="0">
            <a:schemeClr val="accent1"/>
          </a:fillRef>
          <a:effectRef idx="0">
            <a:schemeClr val="accent1"/>
          </a:effectRef>
          <a:fontRef idx="minor">
            <a:schemeClr val="tx1"/>
          </a:fontRef>
        </p:style>
      </p:cxnSp>
      <p:sp>
        <p:nvSpPr>
          <p:cNvPr id="162" name="Oval 20">
            <a:extLst>
              <a:ext uri="{FF2B5EF4-FFF2-40B4-BE49-F238E27FC236}">
                <a16:creationId xmlns:a16="http://schemas.microsoft.com/office/drawing/2014/main" id="{3B610108-9811-4D95-9C85-158323661C89}"/>
              </a:ext>
            </a:extLst>
          </p:cNvPr>
          <p:cNvSpPr/>
          <p:nvPr/>
        </p:nvSpPr>
        <p:spPr>
          <a:xfrm rot="18900000">
            <a:off x="8856913" y="5175001"/>
            <a:ext cx="432048" cy="4320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sp>
        <p:nvSpPr>
          <p:cNvPr id="42" name="Oval 22">
            <a:extLst>
              <a:ext uri="{FF2B5EF4-FFF2-40B4-BE49-F238E27FC236}">
                <a16:creationId xmlns:a16="http://schemas.microsoft.com/office/drawing/2014/main" id="{B96E3AAD-AFC5-4927-BCDB-B1DD217E5EE9}"/>
              </a:ext>
            </a:extLst>
          </p:cNvPr>
          <p:cNvSpPr/>
          <p:nvPr/>
        </p:nvSpPr>
        <p:spPr>
          <a:xfrm>
            <a:off x="8966027" y="5302555"/>
            <a:ext cx="201216" cy="2012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sp>
        <p:nvSpPr>
          <p:cNvPr id="43"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ИТОГИ КОНКУРСНЫХ ПРОЦЕДУР КОНКУРСНОГО ОТБОРА ИНИЦИАТИВНЫХ ПРОЕКТОВ 2022 ГОДА</a:t>
            </a:r>
            <a:br>
              <a:rPr lang="ru-RU" dirty="0">
                <a:solidFill>
                  <a:srgbClr val="1A1A1A"/>
                </a:solidFill>
              </a:rPr>
            </a:br>
            <a:endParaRPr lang="ru-RU" dirty="0"/>
          </a:p>
        </p:txBody>
      </p:sp>
      <p:cxnSp>
        <p:nvCxnSpPr>
          <p:cNvPr id="45" name="Прямая соединительная линия 44">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sp>
        <p:nvSpPr>
          <p:cNvPr id="46" name="Подзаголовок 9">
            <a:extLst>
              <a:ext uri="{FF2B5EF4-FFF2-40B4-BE49-F238E27FC236}">
                <a16:creationId xmlns:a16="http://schemas.microsoft.com/office/drawing/2014/main" id="{935E8894-AAEF-F943-BC42-4E0187C9721D}"/>
              </a:ext>
            </a:extLst>
          </p:cNvPr>
          <p:cNvSpPr txBox="1">
            <a:spLocks/>
          </p:cNvSpPr>
          <p:nvPr/>
        </p:nvSpPr>
        <p:spPr>
          <a:xfrm>
            <a:off x="628650" y="1353884"/>
            <a:ext cx="9842988" cy="51021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600" b="1" dirty="0"/>
              <a:t>ПРОЕКТЫ – ПОБЕДИТЕЛИ </a:t>
            </a:r>
            <a:r>
              <a:rPr lang="ru-RU" sz="1600" dirty="0"/>
              <a:t>(РЕЙТИНГ ПРОЕКТОВ)</a:t>
            </a:r>
          </a:p>
          <a:p>
            <a:endParaRPr lang="ru-RU" sz="1600" dirty="0"/>
          </a:p>
        </p:txBody>
      </p:sp>
    </p:spTree>
    <p:extLst>
      <p:ext uri="{BB962C8B-B14F-4D97-AF65-F5344CB8AC3E}">
        <p14:creationId xmlns:p14="http://schemas.microsoft.com/office/powerpoint/2010/main" val="4500921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14708929-A06A-124D-A012-ACD89EE7B9C3}"/>
              </a:ext>
            </a:extLst>
          </p:cNvPr>
          <p:cNvPicPr>
            <a:picLocks noChangeAspect="1"/>
          </p:cNvPicPr>
          <p:nvPr/>
        </p:nvPicPr>
        <p:blipFill rotWithShape="1">
          <a:blip r:embed="rId2"/>
          <a:srcRect t="7105" r="2132" b="10318"/>
          <a:stretch/>
        </p:blipFill>
        <p:spPr>
          <a:xfrm>
            <a:off x="0" y="0"/>
            <a:ext cx="12192000" cy="6858000"/>
          </a:xfrm>
          <a:prstGeom prst="rect">
            <a:avLst/>
          </a:prstGeom>
        </p:spPr>
      </p:pic>
      <p:sp>
        <p:nvSpPr>
          <p:cNvPr id="2" name="Title 1">
            <a:extLst>
              <a:ext uri="{FF2B5EF4-FFF2-40B4-BE49-F238E27FC236}">
                <a16:creationId xmlns:a16="http://schemas.microsoft.com/office/drawing/2014/main" id="{254D6508-4FBB-E344-ADF2-ED5717BE5410}"/>
              </a:ext>
            </a:extLst>
          </p:cNvPr>
          <p:cNvSpPr txBox="1">
            <a:spLocks/>
          </p:cNvSpPr>
          <p:nvPr/>
        </p:nvSpPr>
        <p:spPr>
          <a:xfrm>
            <a:off x="2944593" y="3038726"/>
            <a:ext cx="6302813" cy="523770"/>
          </a:xfrm>
          <a:prstGeom prst="rect">
            <a:avLst/>
          </a:prstGeom>
        </p:spPr>
        <p:txBody>
          <a:bodyPr anchor="b">
            <a:noAutofit/>
          </a:bodyPr>
          <a:lstStyle>
            <a:lvl1pPr algn="ctr" defTabSz="914400" rtl="0" eaLnBrk="1" latinLnBrk="0" hangingPunct="1">
              <a:lnSpc>
                <a:spcPct val="90000"/>
              </a:lnSpc>
              <a:spcBef>
                <a:spcPct val="0"/>
              </a:spcBef>
              <a:buNone/>
              <a:defRPr sz="3200" b="1"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ru-RU" dirty="0">
                <a:solidFill>
                  <a:schemeClr val="bg1"/>
                </a:solidFill>
              </a:rPr>
              <a:t>СПАСИБО ЗА ВНИМАНИЕ!</a:t>
            </a:r>
            <a:endParaRPr lang="en-GB" dirty="0">
              <a:solidFill>
                <a:schemeClr val="bg1"/>
              </a:solidFill>
            </a:endParaRPr>
          </a:p>
        </p:txBody>
      </p:sp>
      <p:sp>
        <p:nvSpPr>
          <p:cNvPr id="8" name="Subtitle 2">
            <a:extLst>
              <a:ext uri="{FF2B5EF4-FFF2-40B4-BE49-F238E27FC236}">
                <a16:creationId xmlns:a16="http://schemas.microsoft.com/office/drawing/2014/main" id="{E5AFF2E7-0475-934E-A312-FEFD596E4711}"/>
              </a:ext>
            </a:extLst>
          </p:cNvPr>
          <p:cNvSpPr txBox="1">
            <a:spLocks/>
          </p:cNvSpPr>
          <p:nvPr/>
        </p:nvSpPr>
        <p:spPr>
          <a:xfrm>
            <a:off x="504825" y="4740676"/>
            <a:ext cx="11091861" cy="178866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buSzPct val="200000"/>
            </a:pPr>
            <a:r>
              <a:rPr lang="ru-RU" sz="1400" dirty="0">
                <a:solidFill>
                  <a:schemeClr val="bg1"/>
                </a:solidFill>
              </a:rPr>
              <a:t>Отдел развития инициативного бюджетирования ГКУ НСО «РИЦ»</a:t>
            </a:r>
          </a:p>
          <a:p>
            <a:pPr algn="ctr">
              <a:buSzPct val="200000"/>
            </a:pPr>
            <a:r>
              <a:rPr lang="ru-RU" sz="1400" dirty="0">
                <a:solidFill>
                  <a:schemeClr val="bg1"/>
                </a:solidFill>
              </a:rPr>
              <a:t>Новосибирск, Красный проспект, 18</a:t>
            </a:r>
          </a:p>
          <a:p>
            <a:pPr algn="ctr">
              <a:buSzPct val="200000"/>
            </a:pPr>
            <a:r>
              <a:rPr lang="ru-RU" sz="1400" dirty="0">
                <a:solidFill>
                  <a:schemeClr val="bg1"/>
                </a:solidFill>
              </a:rPr>
              <a:t>+7 (383) 296 52 92</a:t>
            </a:r>
          </a:p>
          <a:p>
            <a:pPr algn="ctr">
              <a:buSzPct val="200000"/>
            </a:pPr>
            <a:r>
              <a:rPr lang="en-US" sz="1400" dirty="0">
                <a:solidFill>
                  <a:schemeClr val="bg1"/>
                </a:solidFill>
              </a:rPr>
              <a:t>orib</a:t>
            </a:r>
            <a:r>
              <a:rPr lang="ru-RU" sz="1400" dirty="0">
                <a:solidFill>
                  <a:schemeClr val="bg1"/>
                </a:solidFill>
              </a:rPr>
              <a:t>@mfnso.ru</a:t>
            </a:r>
          </a:p>
          <a:p>
            <a:pPr algn="ctr">
              <a:buSzPct val="200000"/>
            </a:pPr>
            <a:r>
              <a:rPr lang="ru-RU" sz="1400" dirty="0">
                <a:solidFill>
                  <a:schemeClr val="bg1"/>
                </a:solidFill>
              </a:rPr>
              <a:t>www.mfnso.ru</a:t>
            </a:r>
          </a:p>
        </p:txBody>
      </p:sp>
    </p:spTree>
    <p:extLst>
      <p:ext uri="{BB962C8B-B14F-4D97-AF65-F5344CB8AC3E}">
        <p14:creationId xmlns:p14="http://schemas.microsoft.com/office/powerpoint/2010/main" val="3595771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Заголовок 6">
            <a:extLst>
              <a:ext uri="{FF2B5EF4-FFF2-40B4-BE49-F238E27FC236}">
                <a16:creationId xmlns:a16="http://schemas.microsoft.com/office/drawing/2014/main" id="{51281C72-640E-A946-B514-8F9B5265CEB8}"/>
              </a:ext>
            </a:extLst>
          </p:cNvPr>
          <p:cNvSpPr>
            <a:spLocks noGrp="1"/>
          </p:cNvSpPr>
          <p:nvPr>
            <p:ph type="ctrTitle"/>
          </p:nvPr>
        </p:nvSpPr>
        <p:spPr>
          <a:xfrm>
            <a:off x="2092104" y="806925"/>
            <a:ext cx="3552613" cy="942744"/>
          </a:xfrm>
        </p:spPr>
        <p:txBody>
          <a:bodyPr>
            <a:normAutofit fontScale="90000"/>
          </a:bodyPr>
          <a:lstStyle/>
          <a:p>
            <a:r>
              <a:rPr lang="ru-RU" dirty="0"/>
              <a:t>СОДЕРЖАНИЕ </a:t>
            </a:r>
            <a:br>
              <a:rPr lang="ru-RU" dirty="0"/>
            </a:br>
            <a:r>
              <a:rPr lang="ru-RU" dirty="0"/>
              <a:t>ДОКЛАДА</a:t>
            </a:r>
          </a:p>
        </p:txBody>
      </p:sp>
      <p:cxnSp>
        <p:nvCxnSpPr>
          <p:cNvPr id="36" name="Straight Connector 52">
            <a:extLst>
              <a:ext uri="{FF2B5EF4-FFF2-40B4-BE49-F238E27FC236}">
                <a16:creationId xmlns:a16="http://schemas.microsoft.com/office/drawing/2014/main" id="{33B01950-A8D6-433F-9A26-FF09E9D118C4}"/>
              </a:ext>
            </a:extLst>
          </p:cNvPr>
          <p:cNvCxnSpPr>
            <a:cxnSpLocks/>
          </p:cNvCxnSpPr>
          <p:nvPr/>
        </p:nvCxnSpPr>
        <p:spPr>
          <a:xfrm flipH="1">
            <a:off x="1676157" y="4636619"/>
            <a:ext cx="4491281" cy="510"/>
          </a:xfrm>
          <a:prstGeom prst="line">
            <a:avLst/>
          </a:prstGeom>
          <a:ln>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53">
            <a:extLst>
              <a:ext uri="{FF2B5EF4-FFF2-40B4-BE49-F238E27FC236}">
                <a16:creationId xmlns:a16="http://schemas.microsoft.com/office/drawing/2014/main" id="{D8DD3B1A-651F-4A14-83B3-ADF612037B26}"/>
              </a:ext>
            </a:extLst>
          </p:cNvPr>
          <p:cNvCxnSpPr>
            <a:cxnSpLocks/>
          </p:cNvCxnSpPr>
          <p:nvPr/>
        </p:nvCxnSpPr>
        <p:spPr>
          <a:xfrm flipH="1">
            <a:off x="1710522" y="5713008"/>
            <a:ext cx="4392354" cy="12454"/>
          </a:xfrm>
          <a:prstGeom prst="line">
            <a:avLst/>
          </a:prstGeom>
          <a:ln>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8" name="Rounded Rectangle 74">
            <a:extLst>
              <a:ext uri="{FF2B5EF4-FFF2-40B4-BE49-F238E27FC236}">
                <a16:creationId xmlns:a16="http://schemas.microsoft.com/office/drawing/2014/main" id="{E92DBD55-249F-4FED-A464-59A182259D27}"/>
              </a:ext>
            </a:extLst>
          </p:cNvPr>
          <p:cNvSpPr/>
          <p:nvPr/>
        </p:nvSpPr>
        <p:spPr>
          <a:xfrm rot="2700000">
            <a:off x="835703" y="2913995"/>
            <a:ext cx="595760" cy="595762"/>
          </a:xfrm>
          <a:prstGeom prst="roundRect">
            <a:avLst>
              <a:gd name="adj" fmla="val 9009"/>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9" name="Rounded Rectangle 75">
            <a:extLst>
              <a:ext uri="{FF2B5EF4-FFF2-40B4-BE49-F238E27FC236}">
                <a16:creationId xmlns:a16="http://schemas.microsoft.com/office/drawing/2014/main" id="{A8067DC0-E357-4902-80FF-C96D76131BD2}"/>
              </a:ext>
            </a:extLst>
          </p:cNvPr>
          <p:cNvSpPr/>
          <p:nvPr/>
        </p:nvSpPr>
        <p:spPr>
          <a:xfrm rot="2700000">
            <a:off x="667500" y="2914001"/>
            <a:ext cx="595760" cy="595761"/>
          </a:xfrm>
          <a:prstGeom prst="roundRect">
            <a:avLst>
              <a:gd name="adj" fmla="val 9009"/>
            </a:avLst>
          </a:prstGeom>
          <a:solidFill>
            <a:schemeClr val="bg1"/>
          </a:solidFill>
          <a:ln w="9525">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TextBox 39">
            <a:extLst>
              <a:ext uri="{FF2B5EF4-FFF2-40B4-BE49-F238E27FC236}">
                <a16:creationId xmlns:a16="http://schemas.microsoft.com/office/drawing/2014/main" id="{5B425FE3-F6CF-44D2-951F-7859E15E8DA7}"/>
              </a:ext>
            </a:extLst>
          </p:cNvPr>
          <p:cNvSpPr txBox="1"/>
          <p:nvPr/>
        </p:nvSpPr>
        <p:spPr>
          <a:xfrm>
            <a:off x="591010" y="2981043"/>
            <a:ext cx="741688" cy="461665"/>
          </a:xfrm>
          <a:prstGeom prst="rect">
            <a:avLst/>
          </a:prstGeom>
          <a:noFill/>
        </p:spPr>
        <p:txBody>
          <a:bodyPr wrap="square" rtlCol="0">
            <a:spAutoFit/>
          </a:bodyPr>
          <a:lstStyle/>
          <a:p>
            <a:pPr algn="ctr"/>
            <a:r>
              <a:rPr lang="en-US" altLang="ko-KR" sz="24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1</a:t>
            </a:r>
            <a:endParaRPr lang="ko-KR" altLang="en-US" sz="2400" b="1" dirty="0">
              <a:solidFill>
                <a:schemeClr val="tx1">
                  <a:lumMod val="75000"/>
                  <a:lumOff val="25000"/>
                </a:schemeClr>
              </a:solidFill>
              <a:latin typeface="Tahoma" panose="020B0604030504040204" pitchFamily="34" charset="0"/>
              <a:cs typeface="Tahoma" panose="020B0604030504040204" pitchFamily="34" charset="0"/>
            </a:endParaRPr>
          </a:p>
        </p:txBody>
      </p:sp>
      <p:sp>
        <p:nvSpPr>
          <p:cNvPr id="41" name="Rounded Rectangle 83">
            <a:extLst>
              <a:ext uri="{FF2B5EF4-FFF2-40B4-BE49-F238E27FC236}">
                <a16:creationId xmlns:a16="http://schemas.microsoft.com/office/drawing/2014/main" id="{A2E41372-7F5B-4C3D-B44E-1419C1A9B2AB}"/>
              </a:ext>
            </a:extLst>
          </p:cNvPr>
          <p:cNvSpPr/>
          <p:nvPr/>
        </p:nvSpPr>
        <p:spPr>
          <a:xfrm rot="2700000">
            <a:off x="835703" y="3991291"/>
            <a:ext cx="595760" cy="595762"/>
          </a:xfrm>
          <a:prstGeom prst="roundRect">
            <a:avLst>
              <a:gd name="adj" fmla="val 9009"/>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2" name="Rounded Rectangle 84">
            <a:extLst>
              <a:ext uri="{FF2B5EF4-FFF2-40B4-BE49-F238E27FC236}">
                <a16:creationId xmlns:a16="http://schemas.microsoft.com/office/drawing/2014/main" id="{070EC66C-6C24-4E69-BD37-6BDBB6D5D9E6}"/>
              </a:ext>
            </a:extLst>
          </p:cNvPr>
          <p:cNvSpPr/>
          <p:nvPr/>
        </p:nvSpPr>
        <p:spPr>
          <a:xfrm rot="2700000">
            <a:off x="667500" y="3991297"/>
            <a:ext cx="595760" cy="595761"/>
          </a:xfrm>
          <a:prstGeom prst="roundRect">
            <a:avLst>
              <a:gd name="adj" fmla="val 9009"/>
            </a:avLst>
          </a:prstGeom>
          <a:solidFill>
            <a:schemeClr val="bg1"/>
          </a:solidFill>
          <a:ln w="9525">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4" name="Rounded Rectangle 91">
            <a:extLst>
              <a:ext uri="{FF2B5EF4-FFF2-40B4-BE49-F238E27FC236}">
                <a16:creationId xmlns:a16="http://schemas.microsoft.com/office/drawing/2014/main" id="{1671EC5D-8763-4AEA-A3F2-65587362C1DD}"/>
              </a:ext>
            </a:extLst>
          </p:cNvPr>
          <p:cNvSpPr/>
          <p:nvPr/>
        </p:nvSpPr>
        <p:spPr>
          <a:xfrm rot="2700000">
            <a:off x="835703" y="5068585"/>
            <a:ext cx="595760" cy="595762"/>
          </a:xfrm>
          <a:prstGeom prst="roundRect">
            <a:avLst>
              <a:gd name="adj" fmla="val 9009"/>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5" name="Rounded Rectangle 92">
            <a:extLst>
              <a:ext uri="{FF2B5EF4-FFF2-40B4-BE49-F238E27FC236}">
                <a16:creationId xmlns:a16="http://schemas.microsoft.com/office/drawing/2014/main" id="{A748F823-7F5D-4E7A-ABA4-750536317980}"/>
              </a:ext>
            </a:extLst>
          </p:cNvPr>
          <p:cNvSpPr/>
          <p:nvPr/>
        </p:nvSpPr>
        <p:spPr>
          <a:xfrm rot="2700000">
            <a:off x="667500" y="5068592"/>
            <a:ext cx="595760" cy="595761"/>
          </a:xfrm>
          <a:prstGeom prst="roundRect">
            <a:avLst>
              <a:gd name="adj" fmla="val 9009"/>
            </a:avLst>
          </a:prstGeom>
          <a:solidFill>
            <a:schemeClr val="bg1"/>
          </a:solidFill>
          <a:ln w="9525">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cxnSp>
        <p:nvCxnSpPr>
          <p:cNvPr id="47" name="Straight Connector 52">
            <a:extLst>
              <a:ext uri="{FF2B5EF4-FFF2-40B4-BE49-F238E27FC236}">
                <a16:creationId xmlns:a16="http://schemas.microsoft.com/office/drawing/2014/main" id="{33B01950-A8D6-433F-9A26-FF09E9D118C4}"/>
              </a:ext>
            </a:extLst>
          </p:cNvPr>
          <p:cNvCxnSpPr>
            <a:cxnSpLocks/>
          </p:cNvCxnSpPr>
          <p:nvPr/>
        </p:nvCxnSpPr>
        <p:spPr>
          <a:xfrm flipH="1">
            <a:off x="1680886" y="3560885"/>
            <a:ext cx="4451627" cy="7535"/>
          </a:xfrm>
          <a:prstGeom prst="line">
            <a:avLst/>
          </a:prstGeom>
          <a:ln>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5B425FE3-F6CF-44D2-951F-7859E15E8DA7}"/>
              </a:ext>
            </a:extLst>
          </p:cNvPr>
          <p:cNvSpPr txBox="1"/>
          <p:nvPr/>
        </p:nvSpPr>
        <p:spPr>
          <a:xfrm>
            <a:off x="591010" y="4055624"/>
            <a:ext cx="741688" cy="461665"/>
          </a:xfrm>
          <a:prstGeom prst="rect">
            <a:avLst/>
          </a:prstGeom>
          <a:noFill/>
        </p:spPr>
        <p:txBody>
          <a:bodyPr wrap="square" rtlCol="0">
            <a:spAutoFit/>
          </a:bodyPr>
          <a:lstStyle/>
          <a:p>
            <a:pPr algn="ctr"/>
            <a:r>
              <a:rPr lang="ru-RU" altLang="ko-KR" sz="24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2</a:t>
            </a:r>
            <a:endParaRPr lang="ko-KR" altLang="en-US" sz="2400" b="1" dirty="0">
              <a:solidFill>
                <a:schemeClr val="tx1">
                  <a:lumMod val="75000"/>
                  <a:lumOff val="25000"/>
                </a:schemeClr>
              </a:solidFill>
              <a:latin typeface="Tahoma" panose="020B0604030504040204" pitchFamily="34" charset="0"/>
              <a:cs typeface="Tahoma" panose="020B0604030504040204" pitchFamily="34" charset="0"/>
            </a:endParaRPr>
          </a:p>
        </p:txBody>
      </p:sp>
      <p:sp>
        <p:nvSpPr>
          <p:cNvPr id="49" name="TextBox 48">
            <a:extLst>
              <a:ext uri="{FF2B5EF4-FFF2-40B4-BE49-F238E27FC236}">
                <a16:creationId xmlns:a16="http://schemas.microsoft.com/office/drawing/2014/main" id="{5B425FE3-F6CF-44D2-951F-7859E15E8DA7}"/>
              </a:ext>
            </a:extLst>
          </p:cNvPr>
          <p:cNvSpPr txBox="1"/>
          <p:nvPr/>
        </p:nvSpPr>
        <p:spPr>
          <a:xfrm>
            <a:off x="604862" y="5131359"/>
            <a:ext cx="741688" cy="461665"/>
          </a:xfrm>
          <a:prstGeom prst="rect">
            <a:avLst/>
          </a:prstGeom>
          <a:noFill/>
        </p:spPr>
        <p:txBody>
          <a:bodyPr wrap="square" rtlCol="0">
            <a:spAutoFit/>
          </a:bodyPr>
          <a:lstStyle/>
          <a:p>
            <a:pPr algn="ctr"/>
            <a:r>
              <a:rPr lang="ru-RU" altLang="ko-KR" sz="24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3</a:t>
            </a:r>
            <a:endParaRPr lang="ko-KR" altLang="en-US" sz="2400" b="1" dirty="0">
              <a:solidFill>
                <a:schemeClr val="tx1">
                  <a:lumMod val="75000"/>
                  <a:lumOff val="25000"/>
                </a:schemeClr>
              </a:solidFill>
              <a:latin typeface="Tahoma" panose="020B0604030504040204" pitchFamily="34" charset="0"/>
              <a:cs typeface="Tahoma" panose="020B0604030504040204" pitchFamily="34" charset="0"/>
            </a:endParaRPr>
          </a:p>
        </p:txBody>
      </p:sp>
      <p:sp>
        <p:nvSpPr>
          <p:cNvPr id="51" name="TextBox 50"/>
          <p:cNvSpPr txBox="1"/>
          <p:nvPr/>
        </p:nvSpPr>
        <p:spPr>
          <a:xfrm>
            <a:off x="1554850" y="2733329"/>
            <a:ext cx="4392355" cy="830997"/>
          </a:xfrm>
          <a:prstGeom prst="rect">
            <a:avLst/>
          </a:prstGeom>
          <a:noFill/>
        </p:spPr>
        <p:txBody>
          <a:bodyPr wrap="square" rtlCol="0">
            <a:spAutoFit/>
          </a:bodyPr>
          <a:lstStyle/>
          <a:p>
            <a:pPr algn="just"/>
            <a:r>
              <a:rPr lang="ru-RU" sz="1600" dirty="0">
                <a:solidFill>
                  <a:srgbClr val="1A1A1A"/>
                </a:solidFill>
                <a:latin typeface="Tahoma" panose="020B0604030504040204" pitchFamily="34" charset="0"/>
                <a:ea typeface="Tahoma" panose="020B0604030504040204" pitchFamily="34" charset="0"/>
                <a:cs typeface="Tahoma" panose="020B0604030504040204" pitchFamily="34" charset="0"/>
              </a:rPr>
              <a:t>ХАРАКТЕРИСТИКА РАЗВИТИЯ ПРАКТИКИ ИНИЦИАТИВНОГО БЮДЖЕТИРОВАНИЯ В НОВОСИБИРСКОЙ ОБЛАСТИ</a:t>
            </a:r>
          </a:p>
        </p:txBody>
      </p:sp>
      <p:sp>
        <p:nvSpPr>
          <p:cNvPr id="52" name="TextBox 51"/>
          <p:cNvSpPr txBox="1"/>
          <p:nvPr/>
        </p:nvSpPr>
        <p:spPr>
          <a:xfrm>
            <a:off x="1554849" y="3913999"/>
            <a:ext cx="4392355" cy="584775"/>
          </a:xfrm>
          <a:prstGeom prst="rect">
            <a:avLst/>
          </a:prstGeom>
          <a:noFill/>
        </p:spPr>
        <p:txBody>
          <a:bodyPr wrap="square" rtlCol="0">
            <a:spAutoFit/>
          </a:bodyPr>
          <a:lstStyle/>
          <a:p>
            <a:pPr algn="just"/>
            <a:r>
              <a:rPr lang="ru-RU" sz="1600" dirty="0">
                <a:solidFill>
                  <a:srgbClr val="1A1A1A"/>
                </a:solidFill>
                <a:latin typeface="Tahoma" panose="020B0604030504040204" pitchFamily="34" charset="0"/>
                <a:ea typeface="Tahoma" panose="020B0604030504040204" pitchFamily="34" charset="0"/>
                <a:cs typeface="Tahoma" panose="020B0604030504040204" pitchFamily="34" charset="0"/>
              </a:rPr>
              <a:t>РЕАЛИЗАЦИЯ ИНИЦИАТИВНЫХ ПРОЕКТОВ УЧАСТНИКАМИ КОНКУРСНЫХ ОТБОРОВ</a:t>
            </a:r>
          </a:p>
        </p:txBody>
      </p:sp>
      <p:sp>
        <p:nvSpPr>
          <p:cNvPr id="54" name="TextBox 53"/>
          <p:cNvSpPr txBox="1"/>
          <p:nvPr/>
        </p:nvSpPr>
        <p:spPr>
          <a:xfrm>
            <a:off x="1554849" y="4871884"/>
            <a:ext cx="4392355" cy="830997"/>
          </a:xfrm>
          <a:prstGeom prst="rect">
            <a:avLst/>
          </a:prstGeom>
          <a:noFill/>
        </p:spPr>
        <p:txBody>
          <a:bodyPr wrap="square" rtlCol="0">
            <a:spAutoFit/>
          </a:bodyPr>
          <a:lstStyle/>
          <a:p>
            <a:pPr algn="just"/>
            <a:r>
              <a:rPr lang="ru-RU" sz="1600" dirty="0">
                <a:solidFill>
                  <a:srgbClr val="1A1A1A"/>
                </a:solidFill>
                <a:latin typeface="Tahoma" panose="020B0604030504040204" pitchFamily="34" charset="0"/>
                <a:ea typeface="Tahoma" panose="020B0604030504040204" pitchFamily="34" charset="0"/>
                <a:cs typeface="Tahoma" panose="020B0604030504040204" pitchFamily="34" charset="0"/>
              </a:rPr>
              <a:t>ИТОГИ КОНКУРСНЫХ ПРОЦЕДУР КОНКУРСНОГО ОТБОРА ИНИЦИАТИВНЫХ ПРОЕКТОВ 2022 ГОДА</a:t>
            </a:r>
          </a:p>
        </p:txBody>
      </p:sp>
      <p:pic>
        <p:nvPicPr>
          <p:cNvPr id="18" name="Рисунок 17">
            <a:extLst>
              <a:ext uri="{FF2B5EF4-FFF2-40B4-BE49-F238E27FC236}">
                <a16:creationId xmlns:a16="http://schemas.microsoft.com/office/drawing/2014/main" id="{48573266-341D-9A4F-90B2-F66562F797E7}"/>
              </a:ext>
            </a:extLst>
          </p:cNvPr>
          <p:cNvPicPr>
            <a:picLocks noChangeAspect="1"/>
          </p:cNvPicPr>
          <p:nvPr/>
        </p:nvPicPr>
        <p:blipFill>
          <a:blip r:embed="rId3"/>
          <a:stretch>
            <a:fillRect/>
          </a:stretch>
        </p:blipFill>
        <p:spPr>
          <a:xfrm>
            <a:off x="7038976" y="0"/>
            <a:ext cx="5153024" cy="6858000"/>
          </a:xfrm>
          <a:prstGeom prst="rect">
            <a:avLst/>
          </a:prstGeom>
          <a:solidFill>
            <a:schemeClr val="bg1"/>
          </a:solidFill>
        </p:spPr>
      </p:pic>
      <p:sp>
        <p:nvSpPr>
          <p:cNvPr id="19" name="Номер слайда 4">
            <a:extLst>
              <a:ext uri="{FF2B5EF4-FFF2-40B4-BE49-F238E27FC236}">
                <a16:creationId xmlns:a16="http://schemas.microsoft.com/office/drawing/2014/main" id="{38EE98F3-BEB9-EA48-9F08-FF97161CFE8D}"/>
              </a:ext>
            </a:extLst>
          </p:cNvPr>
          <p:cNvSpPr txBox="1">
            <a:spLocks/>
          </p:cNvSpPr>
          <p:nvPr/>
        </p:nvSpPr>
        <p:spPr>
          <a:xfrm>
            <a:off x="8866667" y="633423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400" b="1"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188163-258D-2E4D-98B5-149FF054E877}" type="slidenum">
              <a:rPr lang="ru-RU" smtClean="0"/>
              <a:pPr/>
              <a:t>2</a:t>
            </a:fld>
            <a:endParaRPr lang="ru-RU" dirty="0"/>
          </a:p>
        </p:txBody>
      </p:sp>
    </p:spTree>
    <p:extLst>
      <p:ext uri="{BB962C8B-B14F-4D97-AF65-F5344CB8AC3E}">
        <p14:creationId xmlns:p14="http://schemas.microsoft.com/office/powerpoint/2010/main" val="762111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ХАРАКТЕРИСТИКА РАЗВИТИЯ ПРАКТИКИ ИНИЦИАТИВНОГО БЮДЖЕТИРОВАНИЯ В НОВОСИБИРСКОЙ ОБЛАСТИ</a:t>
            </a:r>
            <a:br>
              <a:rPr lang="ru-RU" dirty="0">
                <a:solidFill>
                  <a:srgbClr val="1A1A1A"/>
                </a:solidFill>
              </a:rPr>
            </a:br>
            <a:endParaRPr lang="ru-RU" dirty="0"/>
          </a:p>
        </p:txBody>
      </p:sp>
      <p:sp>
        <p:nvSpPr>
          <p:cNvPr id="3" name="Подзаголовок 2">
            <a:extLst>
              <a:ext uri="{FF2B5EF4-FFF2-40B4-BE49-F238E27FC236}">
                <a16:creationId xmlns:a16="http://schemas.microsoft.com/office/drawing/2014/main" id="{155E637B-8AC9-2F48-AFAD-CCD79F663CDA}"/>
              </a:ext>
            </a:extLst>
          </p:cNvPr>
          <p:cNvSpPr>
            <a:spLocks noGrp="1"/>
          </p:cNvSpPr>
          <p:nvPr>
            <p:ph type="subTitle" idx="13"/>
          </p:nvPr>
        </p:nvSpPr>
        <p:spPr>
          <a:xfrm>
            <a:off x="628650" y="1330744"/>
            <a:ext cx="6567680" cy="395381"/>
          </a:xfrm>
        </p:spPr>
        <p:txBody>
          <a:bodyPr/>
          <a:lstStyle/>
          <a:p>
            <a:r>
              <a:rPr lang="ru-RU" sz="1600" b="1" dirty="0"/>
              <a:t>НОВЫЙ</a:t>
            </a:r>
            <a:r>
              <a:rPr lang="ru-RU" sz="1600" dirty="0"/>
              <a:t> ЗАКОНОДАТЕЛЬНЫЙ КОНТЕКСТ</a:t>
            </a:r>
          </a:p>
        </p:txBody>
      </p:sp>
      <p:sp>
        <p:nvSpPr>
          <p:cNvPr id="4" name="Номер слайда 3">
            <a:extLst>
              <a:ext uri="{FF2B5EF4-FFF2-40B4-BE49-F238E27FC236}">
                <a16:creationId xmlns:a16="http://schemas.microsoft.com/office/drawing/2014/main" id="{EF9FE405-B975-4B45-B955-4DA6D543BF2B}"/>
              </a:ext>
            </a:extLst>
          </p:cNvPr>
          <p:cNvSpPr>
            <a:spLocks noGrp="1"/>
          </p:cNvSpPr>
          <p:nvPr>
            <p:ph type="sldNum" sz="quarter" idx="4"/>
          </p:nvPr>
        </p:nvSpPr>
        <p:spPr/>
        <p:txBody>
          <a:bodyPr/>
          <a:lstStyle/>
          <a:p>
            <a:fld id="{B0188163-258D-2E4D-98B5-149FF054E877}" type="slidenum">
              <a:rPr lang="ru-RU" smtClean="0"/>
              <a:pPr/>
              <a:t>3</a:t>
            </a:fld>
            <a:endParaRPr lang="ru-RU" dirty="0">
              <a:solidFill>
                <a:schemeClr val="bg1"/>
              </a:solidFill>
            </a:endParaRPr>
          </a:p>
        </p:txBody>
      </p:sp>
      <p:cxnSp>
        <p:nvCxnSpPr>
          <p:cNvPr id="7" name="Прямая соединительная линия 6">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0" name="Номер слайда 4">
            <a:extLst>
              <a:ext uri="{FF2B5EF4-FFF2-40B4-BE49-F238E27FC236}">
                <a16:creationId xmlns:a16="http://schemas.microsoft.com/office/drawing/2014/main" id="{38EE98F3-BEB9-EA48-9F08-FF97161CFE8D}"/>
              </a:ext>
            </a:extLst>
          </p:cNvPr>
          <p:cNvSpPr txBox="1">
            <a:spLocks/>
          </p:cNvSpPr>
          <p:nvPr/>
        </p:nvSpPr>
        <p:spPr>
          <a:xfrm>
            <a:off x="8866667" y="633423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400" b="1"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188163-258D-2E4D-98B5-149FF054E877}" type="slidenum">
              <a:rPr lang="ru-RU" smtClean="0"/>
              <a:pPr/>
              <a:t>3</a:t>
            </a:fld>
            <a:endParaRPr lang="ru-RU" dirty="0"/>
          </a:p>
        </p:txBody>
      </p:sp>
      <p:grpSp>
        <p:nvGrpSpPr>
          <p:cNvPr id="11" name="그룹 37">
            <a:extLst>
              <a:ext uri="{FF2B5EF4-FFF2-40B4-BE49-F238E27FC236}">
                <a16:creationId xmlns:a16="http://schemas.microsoft.com/office/drawing/2014/main" id="{1969A5AD-53AF-4C90-A4C9-C24EC742CB1B}"/>
              </a:ext>
            </a:extLst>
          </p:cNvPr>
          <p:cNvGrpSpPr/>
          <p:nvPr/>
        </p:nvGrpSpPr>
        <p:grpSpPr>
          <a:xfrm>
            <a:off x="4586257" y="2495941"/>
            <a:ext cx="2713177" cy="2673845"/>
            <a:chOff x="4664054" y="2409981"/>
            <a:chExt cx="2846384" cy="2838215"/>
          </a:xfrm>
        </p:grpSpPr>
        <p:sp>
          <p:nvSpPr>
            <p:cNvPr id="12" name="Rounded Rectangle 10">
              <a:extLst>
                <a:ext uri="{FF2B5EF4-FFF2-40B4-BE49-F238E27FC236}">
                  <a16:creationId xmlns:a16="http://schemas.microsoft.com/office/drawing/2014/main" id="{BA665B1E-F60F-40DE-B9C8-8A554262480D}"/>
                </a:ext>
              </a:extLst>
            </p:cNvPr>
            <p:cNvSpPr/>
            <p:nvPr/>
          </p:nvSpPr>
          <p:spPr>
            <a:xfrm rot="18900000">
              <a:off x="5849646" y="2409981"/>
              <a:ext cx="1660792" cy="1660792"/>
            </a:xfrm>
            <a:prstGeom prst="roundRect">
              <a:avLst>
                <a:gd name="adj" fmla="val 1561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3" name="Rounded Rectangle 9">
              <a:extLst>
                <a:ext uri="{FF2B5EF4-FFF2-40B4-BE49-F238E27FC236}">
                  <a16:creationId xmlns:a16="http://schemas.microsoft.com/office/drawing/2014/main" id="{C5F256E7-811B-461B-88FA-C19F0F262F0C}"/>
                </a:ext>
              </a:extLst>
            </p:cNvPr>
            <p:cNvSpPr/>
            <p:nvPr/>
          </p:nvSpPr>
          <p:spPr>
            <a:xfrm rot="18900000">
              <a:off x="4668141" y="2409981"/>
              <a:ext cx="1660792" cy="1660792"/>
            </a:xfrm>
            <a:prstGeom prst="roundRect">
              <a:avLst>
                <a:gd name="adj" fmla="val 15614"/>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4" name="Rounded Rectangle 12">
              <a:extLst>
                <a:ext uri="{FF2B5EF4-FFF2-40B4-BE49-F238E27FC236}">
                  <a16:creationId xmlns:a16="http://schemas.microsoft.com/office/drawing/2014/main" id="{5CFE387A-D5B9-4FDF-81B1-ABC3C350EDBD}"/>
                </a:ext>
              </a:extLst>
            </p:cNvPr>
            <p:cNvSpPr/>
            <p:nvPr/>
          </p:nvSpPr>
          <p:spPr>
            <a:xfrm rot="18900000">
              <a:off x="4664054" y="3587404"/>
              <a:ext cx="1660792" cy="1660792"/>
            </a:xfrm>
            <a:prstGeom prst="roundRect">
              <a:avLst>
                <a:gd name="adj" fmla="val 15614"/>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5" name="Rounded Rectangle 11">
              <a:extLst>
                <a:ext uri="{FF2B5EF4-FFF2-40B4-BE49-F238E27FC236}">
                  <a16:creationId xmlns:a16="http://schemas.microsoft.com/office/drawing/2014/main" id="{91176387-4543-4FA1-8DB7-1CC437788596}"/>
                </a:ext>
              </a:extLst>
            </p:cNvPr>
            <p:cNvSpPr/>
            <p:nvPr/>
          </p:nvSpPr>
          <p:spPr>
            <a:xfrm rot="18900000">
              <a:off x="5823394" y="3587404"/>
              <a:ext cx="1660792" cy="1660792"/>
            </a:xfrm>
            <a:custGeom>
              <a:avLst/>
              <a:gdLst/>
              <a:ahLst/>
              <a:cxnLst/>
              <a:rect l="l" t="t" r="r" b="b"/>
              <a:pathLst>
                <a:path w="1660792" h="1660792">
                  <a:moveTo>
                    <a:pt x="851127" y="0"/>
                  </a:moveTo>
                  <a:lnTo>
                    <a:pt x="851127" y="587475"/>
                  </a:lnTo>
                  <a:cubicBezTo>
                    <a:pt x="851127" y="730691"/>
                    <a:pt x="967227" y="846791"/>
                    <a:pt x="1110443" y="846791"/>
                  </a:cubicBezTo>
                  <a:lnTo>
                    <a:pt x="1660792" y="846791"/>
                  </a:lnTo>
                  <a:lnTo>
                    <a:pt x="1660792" y="1401476"/>
                  </a:lnTo>
                  <a:cubicBezTo>
                    <a:pt x="1660792" y="1544692"/>
                    <a:pt x="1544692" y="1660792"/>
                    <a:pt x="1401476" y="1660792"/>
                  </a:cubicBezTo>
                  <a:lnTo>
                    <a:pt x="259316" y="1660792"/>
                  </a:lnTo>
                  <a:cubicBezTo>
                    <a:pt x="116100" y="1660792"/>
                    <a:pt x="0" y="1544692"/>
                    <a:pt x="0" y="1401476"/>
                  </a:cubicBezTo>
                  <a:lnTo>
                    <a:pt x="0" y="259316"/>
                  </a:lnTo>
                  <a:cubicBezTo>
                    <a:pt x="0" y="116100"/>
                    <a:pt x="116100" y="0"/>
                    <a:pt x="259316" y="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6" name="TextBox 15">
              <a:extLst>
                <a:ext uri="{FF2B5EF4-FFF2-40B4-BE49-F238E27FC236}">
                  <a16:creationId xmlns:a16="http://schemas.microsoft.com/office/drawing/2014/main" id="{8A023E41-4466-4E41-831B-68F9A59B0459}"/>
                </a:ext>
              </a:extLst>
            </p:cNvPr>
            <p:cNvSpPr txBox="1"/>
            <p:nvPr/>
          </p:nvSpPr>
          <p:spPr>
            <a:xfrm>
              <a:off x="4973800" y="2587378"/>
              <a:ext cx="1080000" cy="816741"/>
            </a:xfrm>
            <a:prstGeom prst="rect">
              <a:avLst/>
            </a:prstGeom>
            <a:noFill/>
          </p:spPr>
          <p:txBody>
            <a:bodyPr wrap="square" rtlCol="0">
              <a:spAutoFit/>
            </a:bodyPr>
            <a:lstStyle/>
            <a:p>
              <a:pPr algn="ctr"/>
              <a:r>
                <a:rPr lang="ru-RU" altLang="ko-KR" sz="4400" b="1" dirty="0">
                  <a:solidFill>
                    <a:schemeClr val="bg1"/>
                  </a:solidFill>
                  <a:latin typeface="Tahoma" panose="020B0604030504040204" pitchFamily="34" charset="0"/>
                  <a:ea typeface="Tahoma" panose="020B0604030504040204" pitchFamily="34" charset="0"/>
                  <a:cs typeface="Tahoma" panose="020B0604030504040204" pitchFamily="34" charset="0"/>
                </a:rPr>
                <a:t>1</a:t>
              </a:r>
              <a:endParaRPr lang="ko-KR" altLang="en-US" sz="4400" b="1" dirty="0">
                <a:solidFill>
                  <a:schemeClr val="bg1"/>
                </a:solidFill>
                <a:latin typeface="Tahoma" panose="020B0604030504040204" pitchFamily="34" charset="0"/>
                <a:cs typeface="Tahoma" panose="020B0604030504040204" pitchFamily="34" charset="0"/>
              </a:endParaRPr>
            </a:p>
          </p:txBody>
        </p:sp>
        <p:sp>
          <p:nvSpPr>
            <p:cNvPr id="17" name="TextBox 16">
              <a:extLst>
                <a:ext uri="{FF2B5EF4-FFF2-40B4-BE49-F238E27FC236}">
                  <a16:creationId xmlns:a16="http://schemas.microsoft.com/office/drawing/2014/main" id="{39DD4358-7DBD-469E-B5BB-29D153386C8F}"/>
                </a:ext>
              </a:extLst>
            </p:cNvPr>
            <p:cNvSpPr txBox="1"/>
            <p:nvPr/>
          </p:nvSpPr>
          <p:spPr>
            <a:xfrm>
              <a:off x="6287773" y="2857213"/>
              <a:ext cx="1080000" cy="816741"/>
            </a:xfrm>
            <a:prstGeom prst="rect">
              <a:avLst/>
            </a:prstGeom>
            <a:noFill/>
          </p:spPr>
          <p:txBody>
            <a:bodyPr wrap="square" rtlCol="0">
              <a:spAutoFit/>
            </a:bodyPr>
            <a:lstStyle/>
            <a:p>
              <a:pPr algn="ctr"/>
              <a:r>
                <a:rPr lang="ru-RU" altLang="ko-KR" sz="4400" b="1" dirty="0">
                  <a:solidFill>
                    <a:schemeClr val="bg1"/>
                  </a:solidFill>
                  <a:latin typeface="Tahoma" panose="020B0604030504040204" pitchFamily="34" charset="0"/>
                  <a:ea typeface="Tahoma" panose="020B0604030504040204" pitchFamily="34" charset="0"/>
                  <a:cs typeface="Tahoma" panose="020B0604030504040204" pitchFamily="34" charset="0"/>
                </a:rPr>
                <a:t>3</a:t>
              </a:r>
              <a:endParaRPr lang="ko-KR" altLang="en-US" sz="4400" b="1" dirty="0">
                <a:solidFill>
                  <a:schemeClr val="bg1"/>
                </a:solidFill>
                <a:latin typeface="Tahoma" panose="020B0604030504040204" pitchFamily="34" charset="0"/>
                <a:cs typeface="Tahoma" panose="020B0604030504040204" pitchFamily="34" charset="0"/>
              </a:endParaRPr>
            </a:p>
          </p:txBody>
        </p:sp>
        <p:sp>
          <p:nvSpPr>
            <p:cNvPr id="18" name="TextBox 17">
              <a:extLst>
                <a:ext uri="{FF2B5EF4-FFF2-40B4-BE49-F238E27FC236}">
                  <a16:creationId xmlns:a16="http://schemas.microsoft.com/office/drawing/2014/main" id="{A384D043-68BA-41F6-9CFE-AD6A4781B42C}"/>
                </a:ext>
              </a:extLst>
            </p:cNvPr>
            <p:cNvSpPr txBox="1"/>
            <p:nvPr/>
          </p:nvSpPr>
          <p:spPr>
            <a:xfrm>
              <a:off x="4784399" y="3958545"/>
              <a:ext cx="1080000" cy="816741"/>
            </a:xfrm>
            <a:prstGeom prst="rect">
              <a:avLst/>
            </a:prstGeom>
            <a:noFill/>
          </p:spPr>
          <p:txBody>
            <a:bodyPr wrap="square" rtlCol="0">
              <a:spAutoFit/>
            </a:bodyPr>
            <a:lstStyle/>
            <a:p>
              <a:pPr algn="ctr"/>
              <a:r>
                <a:rPr lang="ru-RU" altLang="ko-KR" sz="4400" b="1" dirty="0">
                  <a:solidFill>
                    <a:schemeClr val="bg1"/>
                  </a:solidFill>
                  <a:latin typeface="Tahoma" panose="020B0604030504040204" pitchFamily="34" charset="0"/>
                  <a:ea typeface="Tahoma" panose="020B0604030504040204" pitchFamily="34" charset="0"/>
                  <a:cs typeface="Tahoma" panose="020B0604030504040204" pitchFamily="34" charset="0"/>
                </a:rPr>
                <a:t>2</a:t>
              </a:r>
              <a:endParaRPr lang="ko-KR" altLang="en-US" sz="4400" b="1" dirty="0">
                <a:solidFill>
                  <a:schemeClr val="bg1"/>
                </a:solidFill>
                <a:latin typeface="Tahoma" panose="020B0604030504040204" pitchFamily="34" charset="0"/>
                <a:cs typeface="Tahoma" panose="020B0604030504040204" pitchFamily="34" charset="0"/>
              </a:endParaRPr>
            </a:p>
          </p:txBody>
        </p:sp>
        <p:sp>
          <p:nvSpPr>
            <p:cNvPr id="19" name="TextBox 18">
              <a:extLst>
                <a:ext uri="{FF2B5EF4-FFF2-40B4-BE49-F238E27FC236}">
                  <a16:creationId xmlns:a16="http://schemas.microsoft.com/office/drawing/2014/main" id="{38052CE4-29DE-47BC-9491-6DCCF976DF53}"/>
                </a:ext>
              </a:extLst>
            </p:cNvPr>
            <p:cNvSpPr txBox="1"/>
            <p:nvPr/>
          </p:nvSpPr>
          <p:spPr>
            <a:xfrm>
              <a:off x="6049329" y="4227718"/>
              <a:ext cx="1080000" cy="816741"/>
            </a:xfrm>
            <a:prstGeom prst="rect">
              <a:avLst/>
            </a:prstGeom>
            <a:noFill/>
          </p:spPr>
          <p:txBody>
            <a:bodyPr wrap="square" rtlCol="0">
              <a:spAutoFit/>
            </a:bodyPr>
            <a:lstStyle/>
            <a:p>
              <a:pPr algn="ctr"/>
              <a:r>
                <a:rPr lang="ru-RU" altLang="ko-KR" sz="4400" b="1" dirty="0">
                  <a:solidFill>
                    <a:schemeClr val="bg1"/>
                  </a:solidFill>
                  <a:latin typeface="Tahoma" panose="020B0604030504040204" pitchFamily="34" charset="0"/>
                  <a:ea typeface="Tahoma" panose="020B0604030504040204" pitchFamily="34" charset="0"/>
                  <a:cs typeface="Tahoma" panose="020B0604030504040204" pitchFamily="34" charset="0"/>
                </a:rPr>
                <a:t>4</a:t>
              </a:r>
              <a:endParaRPr lang="ko-KR" altLang="en-US" sz="4400" b="1" dirty="0">
                <a:solidFill>
                  <a:schemeClr val="bg1"/>
                </a:solidFill>
                <a:latin typeface="Tahoma" panose="020B0604030504040204" pitchFamily="34" charset="0"/>
                <a:cs typeface="Tahoma" panose="020B0604030504040204" pitchFamily="34" charset="0"/>
              </a:endParaRPr>
            </a:p>
          </p:txBody>
        </p:sp>
      </p:grpSp>
      <p:cxnSp>
        <p:nvCxnSpPr>
          <p:cNvPr id="23" name="Elbow Connector 41">
            <a:extLst>
              <a:ext uri="{FF2B5EF4-FFF2-40B4-BE49-F238E27FC236}">
                <a16:creationId xmlns:a16="http://schemas.microsoft.com/office/drawing/2014/main" id="{C4F6697F-CC09-4463-A07B-14F2204FF55F}"/>
              </a:ext>
            </a:extLst>
          </p:cNvPr>
          <p:cNvCxnSpPr>
            <a:cxnSpLocks/>
          </p:cNvCxnSpPr>
          <p:nvPr/>
        </p:nvCxnSpPr>
        <p:spPr>
          <a:xfrm flipV="1">
            <a:off x="6761285" y="1914658"/>
            <a:ext cx="4536807" cy="438566"/>
          </a:xfrm>
          <a:prstGeom prst="bentConnector3">
            <a:avLst>
              <a:gd name="adj1" fmla="val 0"/>
            </a:avLst>
          </a:prstGeom>
          <a:ln w="19050">
            <a:solidFill>
              <a:schemeClr val="tx1">
                <a:lumMod val="25000"/>
                <a:lumOff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5" name="Elbow Connector 41">
            <a:extLst>
              <a:ext uri="{FF2B5EF4-FFF2-40B4-BE49-F238E27FC236}">
                <a16:creationId xmlns:a16="http://schemas.microsoft.com/office/drawing/2014/main" id="{5E1F86D9-DB5C-471A-8D23-03E3E7BC5690}"/>
              </a:ext>
            </a:extLst>
          </p:cNvPr>
          <p:cNvCxnSpPr>
            <a:cxnSpLocks/>
          </p:cNvCxnSpPr>
          <p:nvPr/>
        </p:nvCxnSpPr>
        <p:spPr>
          <a:xfrm>
            <a:off x="1062503" y="1928386"/>
            <a:ext cx="3930026" cy="528012"/>
          </a:xfrm>
          <a:prstGeom prst="bentConnector3">
            <a:avLst>
              <a:gd name="adj1" fmla="val 99890"/>
            </a:avLst>
          </a:prstGeom>
          <a:ln w="19050">
            <a:solidFill>
              <a:schemeClr val="tx1">
                <a:lumMod val="25000"/>
                <a:lumOff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6" name="Объект 7">
            <a:extLst>
              <a:ext uri="{FF2B5EF4-FFF2-40B4-BE49-F238E27FC236}">
                <a16:creationId xmlns:a16="http://schemas.microsoft.com/office/drawing/2014/main" id="{8E1E1794-7754-C140-816F-CDA468EBD9AD}"/>
              </a:ext>
            </a:extLst>
          </p:cNvPr>
          <p:cNvSpPr txBox="1">
            <a:spLocks/>
          </p:cNvSpPr>
          <p:nvPr/>
        </p:nvSpPr>
        <p:spPr>
          <a:xfrm>
            <a:off x="1049378" y="1989068"/>
            <a:ext cx="3645539" cy="68937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1800" kern="1200">
                <a:solidFill>
                  <a:srgbClr val="1A1A1A"/>
                </a:solidFill>
                <a:latin typeface="Tahoma" panose="020B0604030504040204" pitchFamily="34" charset="0"/>
                <a:ea typeface="Tahoma" panose="020B0604030504040204" pitchFamily="34" charset="0"/>
                <a:cs typeface="Tahoma" panose="020B0604030504040204" pitchFamily="34" charset="0"/>
              </a:defRPr>
            </a:lvl1pPr>
            <a:lvl2pPr marL="357188" indent="-174625"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2pPr>
            <a:lvl3pPr marL="539750" indent="-182563" algn="l" defTabSz="914400" rtl="0" eaLnBrk="1" latinLnBrk="0" hangingPunct="1">
              <a:lnSpc>
                <a:spcPct val="100000"/>
              </a:lnSpc>
              <a:spcBef>
                <a:spcPts val="0"/>
              </a:spcBef>
              <a:buClr>
                <a:srgbClr val="45D487"/>
              </a:buClr>
              <a:buFont typeface="Arial" panose="020B0604020202020204" pitchFamily="34" charset="0"/>
              <a:buChar char="•"/>
              <a:defRPr sz="1800" kern="1200">
                <a:solidFill>
                  <a:srgbClr val="1A1A1A"/>
                </a:solidFill>
                <a:latin typeface="BigCity Grotesque Pro Book" panose="02070503070706040303" pitchFamily="18" charset="-52"/>
                <a:ea typeface="+mn-ea"/>
                <a:cs typeface="+mn-cs"/>
              </a:defRPr>
            </a:lvl3pPr>
            <a:lvl4pPr marL="714375" indent="-163513"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4pPr>
            <a:lvl5pPr marL="896938" indent="-182563" algn="l" defTabSz="914400" rtl="0" eaLnBrk="1" latinLnBrk="0" hangingPunct="1">
              <a:lnSpc>
                <a:spcPct val="100000"/>
              </a:lnSpc>
              <a:spcBef>
                <a:spcPts val="0"/>
              </a:spcBef>
              <a:buClr>
                <a:srgbClr val="45D487"/>
              </a:buClr>
              <a:buFont typeface="Courier New" panose="02070309020205020404" pitchFamily="49" charset="0"/>
              <a:buChar char="o"/>
              <a:defRPr sz="1800" kern="1200">
                <a:solidFill>
                  <a:srgbClr val="1A1A1A"/>
                </a:solidFill>
                <a:latin typeface="BigCity Grotesque Pro Book" panose="02070503070706040303" pitchFamily="18" charset="-5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buSzPct val="200000"/>
            </a:pPr>
            <a:r>
              <a:rPr lang="ru-RU" dirty="0">
                <a:solidFill>
                  <a:schemeClr val="tx1"/>
                </a:solidFill>
              </a:rPr>
              <a:t>Конкурсный отбор </a:t>
            </a:r>
            <a:r>
              <a:rPr lang="ru-RU" b="1" dirty="0">
                <a:solidFill>
                  <a:schemeClr val="accent5">
                    <a:lumMod val="50000"/>
                  </a:schemeClr>
                </a:solidFill>
              </a:rPr>
              <a:t>инициативных проектов</a:t>
            </a:r>
          </a:p>
        </p:txBody>
      </p:sp>
      <p:cxnSp>
        <p:nvCxnSpPr>
          <p:cNvPr id="31" name="Elbow Connector 41">
            <a:extLst>
              <a:ext uri="{FF2B5EF4-FFF2-40B4-BE49-F238E27FC236}">
                <a16:creationId xmlns:a16="http://schemas.microsoft.com/office/drawing/2014/main" id="{5E1F86D9-DB5C-471A-8D23-03E3E7BC5690}"/>
              </a:ext>
            </a:extLst>
          </p:cNvPr>
          <p:cNvCxnSpPr>
            <a:cxnSpLocks/>
          </p:cNvCxnSpPr>
          <p:nvPr/>
        </p:nvCxnSpPr>
        <p:spPr>
          <a:xfrm>
            <a:off x="1049378" y="3129331"/>
            <a:ext cx="3943151" cy="452589"/>
          </a:xfrm>
          <a:prstGeom prst="bentConnector2">
            <a:avLst/>
          </a:prstGeom>
          <a:ln w="19050">
            <a:solidFill>
              <a:schemeClr val="tx1">
                <a:lumMod val="25000"/>
                <a:lumOff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2" name="Group 20">
            <a:extLst>
              <a:ext uri="{FF2B5EF4-FFF2-40B4-BE49-F238E27FC236}">
                <a16:creationId xmlns:a16="http://schemas.microsoft.com/office/drawing/2014/main" id="{BA3B33EB-0219-4665-9655-5A6E1764E683}"/>
              </a:ext>
            </a:extLst>
          </p:cNvPr>
          <p:cNvGrpSpPr/>
          <p:nvPr/>
        </p:nvGrpSpPr>
        <p:grpSpPr>
          <a:xfrm>
            <a:off x="675245" y="3237214"/>
            <a:ext cx="3752012" cy="2583958"/>
            <a:chOff x="6953825" y="1521857"/>
            <a:chExt cx="2156862" cy="2583958"/>
          </a:xfrm>
        </p:grpSpPr>
        <p:sp>
          <p:nvSpPr>
            <p:cNvPr id="34" name="TextBox 33">
              <a:extLst>
                <a:ext uri="{FF2B5EF4-FFF2-40B4-BE49-F238E27FC236}">
                  <a16:creationId xmlns:a16="http://schemas.microsoft.com/office/drawing/2014/main" id="{99E86CA5-A047-4F90-B307-E936FFF0B5A2}"/>
                </a:ext>
              </a:extLst>
            </p:cNvPr>
            <p:cNvSpPr txBox="1"/>
            <p:nvPr/>
          </p:nvSpPr>
          <p:spPr>
            <a:xfrm>
              <a:off x="7148834" y="1521857"/>
              <a:ext cx="1947202" cy="369332"/>
            </a:xfrm>
            <a:prstGeom prst="rect">
              <a:avLst/>
            </a:prstGeom>
            <a:noFill/>
          </p:spPr>
          <p:txBody>
            <a:bodyPr wrap="square" rtlCol="0" anchor="ctr">
              <a:spAutoFit/>
            </a:bodyPr>
            <a:lstStyle/>
            <a:p>
              <a:pPr algn="r"/>
              <a:r>
                <a:rPr lang="ru-RU" altLang="ko-KR"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Инициаторы проекта:</a:t>
              </a:r>
              <a:endParaRPr lang="ko-KR" altLang="en-US" b="1" dirty="0">
                <a:solidFill>
                  <a:schemeClr val="accent5">
                    <a:lumMod val="50000"/>
                  </a:schemeClr>
                </a:solidFill>
                <a:latin typeface="Tahoma" panose="020B0604030504040204" pitchFamily="34" charset="0"/>
                <a:cs typeface="Tahoma" panose="020B0604030504040204" pitchFamily="34" charset="0"/>
              </a:endParaRPr>
            </a:p>
          </p:txBody>
        </p:sp>
        <p:sp>
          <p:nvSpPr>
            <p:cNvPr id="35" name="TextBox 34">
              <a:extLst>
                <a:ext uri="{FF2B5EF4-FFF2-40B4-BE49-F238E27FC236}">
                  <a16:creationId xmlns:a16="http://schemas.microsoft.com/office/drawing/2014/main" id="{0C7BC391-0D9A-4E42-9418-F76C8F9B4CA9}"/>
                </a:ext>
              </a:extLst>
            </p:cNvPr>
            <p:cNvSpPr txBox="1"/>
            <p:nvPr/>
          </p:nvSpPr>
          <p:spPr>
            <a:xfrm>
              <a:off x="6953825" y="1920601"/>
              <a:ext cx="2156862" cy="2185214"/>
            </a:xfrm>
            <a:prstGeom prst="rect">
              <a:avLst/>
            </a:prstGeom>
            <a:noFill/>
          </p:spPr>
          <p:txBody>
            <a:bodyPr wrap="square" rtlCol="0">
              <a:spAutoFit/>
            </a:bodyPr>
            <a:lstStyle/>
            <a:p>
              <a:pPr algn="r"/>
              <a:r>
                <a:rPr lang="ru-RU" altLang="ko-KR" sz="1400" dirty="0">
                  <a:latin typeface="Tahoma" panose="020B0604030504040204" pitchFamily="34" charset="0"/>
                  <a:ea typeface="Tahoma" panose="020B0604030504040204" pitchFamily="34" charset="0"/>
                  <a:cs typeface="Tahoma" panose="020B0604030504040204" pitchFamily="34" charset="0"/>
                </a:rPr>
                <a:t>Инициативная группа:</a:t>
              </a:r>
            </a:p>
            <a:p>
              <a:pPr marL="171450" indent="-171450" algn="r">
                <a:buClr>
                  <a:schemeClr val="accent5">
                    <a:lumMod val="75000"/>
                  </a:schemeClr>
                </a:buClr>
                <a:buFont typeface="Courier New" panose="02070309020205020404" pitchFamily="49" charset="0"/>
                <a:buChar char="o"/>
              </a:pPr>
              <a:r>
                <a:rPr lang="ru-RU" altLang="ko-KR" sz="1400" dirty="0">
                  <a:latin typeface="Tahoma" panose="020B0604030504040204" pitchFamily="34" charset="0"/>
                  <a:ea typeface="Tahoma" panose="020B0604030504040204" pitchFamily="34" charset="0"/>
                  <a:cs typeface="Tahoma" panose="020B0604030504040204" pitchFamily="34" charset="0"/>
                </a:rPr>
                <a:t>Граждане проживающие на </a:t>
              </a:r>
            </a:p>
            <a:p>
              <a:pPr algn="r">
                <a:buClr>
                  <a:schemeClr val="accent5">
                    <a:lumMod val="75000"/>
                  </a:schemeClr>
                </a:buClr>
              </a:pPr>
              <a:r>
                <a:rPr lang="ru-RU" altLang="ko-KR" sz="1400" dirty="0">
                  <a:latin typeface="Tahoma" panose="020B0604030504040204" pitchFamily="34" charset="0"/>
                  <a:ea typeface="Tahoma" panose="020B0604030504040204" pitchFamily="34" charset="0"/>
                  <a:cs typeface="Tahoma" panose="020B0604030504040204" pitchFamily="34" charset="0"/>
                </a:rPr>
                <a:t>территории поселения;</a:t>
              </a:r>
            </a:p>
            <a:p>
              <a:pPr marL="171450" indent="-171450" algn="r">
                <a:buClr>
                  <a:schemeClr val="accent5">
                    <a:lumMod val="75000"/>
                  </a:schemeClr>
                </a:buClr>
                <a:buFont typeface="Courier New" panose="02070309020205020404" pitchFamily="49" charset="0"/>
                <a:buChar char="o"/>
              </a:pPr>
              <a:r>
                <a:rPr lang="ru-RU" altLang="ko-KR" sz="1400" dirty="0">
                  <a:latin typeface="Tahoma" panose="020B0604030504040204" pitchFamily="34" charset="0"/>
                  <a:ea typeface="Tahoma" panose="020B0604030504040204" pitchFamily="34" charset="0"/>
                  <a:cs typeface="Tahoma" panose="020B0604030504040204" pitchFamily="34" charset="0"/>
                </a:rPr>
                <a:t>Численность не менее 10 человек;</a:t>
              </a:r>
            </a:p>
            <a:p>
              <a:pPr marL="171450" indent="-171450" algn="r">
                <a:buClr>
                  <a:schemeClr val="accent5">
                    <a:lumMod val="75000"/>
                  </a:schemeClr>
                </a:buClr>
                <a:buFont typeface="Courier New" panose="02070309020205020404" pitchFamily="49" charset="0"/>
                <a:buChar char="o"/>
              </a:pPr>
              <a:r>
                <a:rPr lang="ru-RU" altLang="ko-KR" sz="1400" dirty="0">
                  <a:latin typeface="Tahoma" panose="020B0604030504040204" pitchFamily="34" charset="0"/>
                  <a:ea typeface="Tahoma" panose="020B0604030504040204" pitchFamily="34" charset="0"/>
                  <a:cs typeface="Tahoma" panose="020B0604030504040204" pitchFamily="34" charset="0"/>
                </a:rPr>
                <a:t>Граждане достигшие 16 лет</a:t>
              </a:r>
            </a:p>
            <a:p>
              <a:pPr algn="r">
                <a:spcBef>
                  <a:spcPts val="600"/>
                </a:spcBef>
                <a:buClr>
                  <a:schemeClr val="accent5">
                    <a:lumMod val="75000"/>
                  </a:schemeClr>
                </a:buClr>
              </a:pPr>
              <a:r>
                <a:rPr lang="ru-RU" altLang="ko-KR" sz="1400" dirty="0">
                  <a:latin typeface="Tahoma" panose="020B0604030504040204" pitchFamily="34" charset="0"/>
                  <a:ea typeface="Tahoma" panose="020B0604030504040204" pitchFamily="34" charset="0"/>
                  <a:cs typeface="Tahoma" panose="020B0604030504040204" pitchFamily="34" charset="0"/>
                </a:rPr>
                <a:t>Староста сельского населенного</a:t>
              </a:r>
            </a:p>
            <a:p>
              <a:pPr algn="r">
                <a:buClr>
                  <a:schemeClr val="accent5">
                    <a:lumMod val="75000"/>
                  </a:schemeClr>
                </a:buClr>
              </a:pPr>
              <a:r>
                <a:rPr lang="ru-RU" altLang="ko-KR" sz="1400" dirty="0">
                  <a:latin typeface="Tahoma" panose="020B0604030504040204" pitchFamily="34" charset="0"/>
                  <a:ea typeface="Tahoma" panose="020B0604030504040204" pitchFamily="34" charset="0"/>
                  <a:cs typeface="Tahoma" panose="020B0604030504040204" pitchFamily="34" charset="0"/>
                </a:rPr>
                <a:t> пункта</a:t>
              </a:r>
            </a:p>
            <a:p>
              <a:pPr algn="r">
                <a:spcBef>
                  <a:spcPts val="600"/>
                </a:spcBef>
                <a:buClr>
                  <a:schemeClr val="accent5">
                    <a:lumMod val="75000"/>
                  </a:schemeClr>
                </a:buClr>
              </a:pPr>
              <a:r>
                <a:rPr lang="ru-RU" altLang="ko-KR" sz="1400" dirty="0">
                  <a:latin typeface="Tahoma" panose="020B0604030504040204" pitchFamily="34" charset="0"/>
                  <a:ea typeface="Tahoma" panose="020B0604030504040204" pitchFamily="34" charset="0"/>
                  <a:cs typeface="Tahoma" panose="020B0604030504040204" pitchFamily="34" charset="0"/>
                </a:rPr>
                <a:t>Органы ТОС</a:t>
              </a:r>
            </a:p>
            <a:p>
              <a:pPr algn="r">
                <a:buClr>
                  <a:schemeClr val="accent5">
                    <a:lumMod val="75000"/>
                  </a:schemeClr>
                </a:buClr>
              </a:pPr>
              <a:endParaRPr lang="en-US" altLang="ko-KR" sz="1400" dirty="0">
                <a:latin typeface="Tahoma" panose="020B0604030504040204" pitchFamily="34" charset="0"/>
                <a:ea typeface="Tahoma" panose="020B0604030504040204" pitchFamily="34" charset="0"/>
                <a:cs typeface="Tahoma" panose="020B0604030504040204" pitchFamily="34" charset="0"/>
              </a:endParaRPr>
            </a:p>
          </p:txBody>
        </p:sp>
      </p:grpSp>
      <p:sp>
        <p:nvSpPr>
          <p:cNvPr id="41" name="TextBox 40">
            <a:extLst>
              <a:ext uri="{FF2B5EF4-FFF2-40B4-BE49-F238E27FC236}">
                <a16:creationId xmlns:a16="http://schemas.microsoft.com/office/drawing/2014/main" id="{0C7BC391-0D9A-4E42-9418-F76C8F9B4CA9}"/>
              </a:ext>
            </a:extLst>
          </p:cNvPr>
          <p:cNvSpPr txBox="1"/>
          <p:nvPr/>
        </p:nvSpPr>
        <p:spPr>
          <a:xfrm>
            <a:off x="7611461" y="1893875"/>
            <a:ext cx="3508876" cy="961802"/>
          </a:xfrm>
          <a:prstGeom prst="rect">
            <a:avLst/>
          </a:prstGeom>
          <a:noFill/>
        </p:spPr>
        <p:txBody>
          <a:bodyPr wrap="square" rtlCol="0">
            <a:spAutoFit/>
          </a:bodyPr>
          <a:lstStyle/>
          <a:p>
            <a:r>
              <a:rPr lang="ru-RU" altLang="ko-KR"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Инициативные платежи:</a:t>
            </a:r>
            <a:endParaRPr lang="ru-RU" altLang="ko-KR" dirty="0">
              <a:latin typeface="Tahoma" panose="020B0604030504040204" pitchFamily="34" charset="0"/>
              <a:ea typeface="Tahoma" panose="020B0604030504040204" pitchFamily="34" charset="0"/>
              <a:cs typeface="Tahoma" panose="020B0604030504040204" pitchFamily="34" charset="0"/>
            </a:endParaRPr>
          </a:p>
          <a:p>
            <a:r>
              <a:rPr lang="ru-RU" altLang="ko-KR" sz="1400" b="1" dirty="0">
                <a:latin typeface="Tahoma" panose="020B0604030504040204" pitchFamily="34" charset="0"/>
                <a:ea typeface="Tahoma" panose="020B0604030504040204" pitchFamily="34" charset="0"/>
                <a:cs typeface="Tahoma" panose="020B0604030504040204" pitchFamily="34" charset="0"/>
              </a:rPr>
              <a:t>не менее 10 % </a:t>
            </a:r>
            <a:r>
              <a:rPr lang="ru-RU" altLang="ko-KR" sz="1400" dirty="0">
                <a:latin typeface="Tahoma" panose="020B0604030504040204" pitchFamily="34" charset="0"/>
                <a:ea typeface="Tahoma" panose="020B0604030504040204" pitchFamily="34" charset="0"/>
                <a:cs typeface="Tahoma" panose="020B0604030504040204" pitchFamily="34" charset="0"/>
              </a:rPr>
              <a:t>от суммы субсидии </a:t>
            </a:r>
          </a:p>
          <a:p>
            <a:r>
              <a:rPr lang="ru-RU" altLang="ko-KR" sz="1400" dirty="0">
                <a:latin typeface="Tahoma" panose="020B0604030504040204" pitchFamily="34" charset="0"/>
                <a:ea typeface="Tahoma" panose="020B0604030504040204" pitchFamily="34" charset="0"/>
                <a:cs typeface="Tahoma" panose="020B0604030504040204" pitchFamily="34" charset="0"/>
              </a:rPr>
              <a:t>из областного бюджета НСО</a:t>
            </a:r>
          </a:p>
          <a:p>
            <a:pPr algn="r"/>
            <a:endParaRPr lang="ru-RU" altLang="ko-KR" sz="1050" dirty="0">
              <a:cs typeface="Arial" pitchFamily="34" charset="0"/>
            </a:endParaRPr>
          </a:p>
        </p:txBody>
      </p:sp>
      <p:sp>
        <p:nvSpPr>
          <p:cNvPr id="58" name="Oval 4">
            <a:extLst>
              <a:ext uri="{FF2B5EF4-FFF2-40B4-BE49-F238E27FC236}">
                <a16:creationId xmlns:a16="http://schemas.microsoft.com/office/drawing/2014/main" id="{6CF0A165-9EFA-40D1-BE97-44D9B2AE9075}"/>
              </a:ext>
            </a:extLst>
          </p:cNvPr>
          <p:cNvSpPr/>
          <p:nvPr/>
        </p:nvSpPr>
        <p:spPr>
          <a:xfrm>
            <a:off x="7756230" y="2754063"/>
            <a:ext cx="1349072" cy="1309646"/>
          </a:xfrm>
          <a:prstGeom prst="ellipse">
            <a:avLst/>
          </a:prstGeom>
          <a:solidFill>
            <a:schemeClr val="bg1">
              <a:lumMod val="85000"/>
            </a:schemeClr>
          </a:solidFill>
          <a:ln w="136525">
            <a:solidFill>
              <a:schemeClr val="bg1"/>
            </a:solidFill>
          </a:ln>
          <a:effectLst>
            <a:outerShdw blurRad="635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tx1">
                  <a:lumMod val="75000"/>
                  <a:lumOff val="25000"/>
                </a:schemeClr>
              </a:solidFill>
            </a:endParaRPr>
          </a:p>
        </p:txBody>
      </p:sp>
      <p:sp>
        <p:nvSpPr>
          <p:cNvPr id="85" name="Oval 18">
            <a:extLst>
              <a:ext uri="{FF2B5EF4-FFF2-40B4-BE49-F238E27FC236}">
                <a16:creationId xmlns:a16="http://schemas.microsoft.com/office/drawing/2014/main" id="{0D52E820-5F70-410D-A30C-0D2619796F21}"/>
              </a:ext>
            </a:extLst>
          </p:cNvPr>
          <p:cNvSpPr/>
          <p:nvPr/>
        </p:nvSpPr>
        <p:spPr>
          <a:xfrm>
            <a:off x="9503652" y="2731499"/>
            <a:ext cx="1359705" cy="1346456"/>
          </a:xfrm>
          <a:prstGeom prst="ellipse">
            <a:avLst/>
          </a:prstGeom>
          <a:solidFill>
            <a:schemeClr val="bg1">
              <a:lumMod val="85000"/>
            </a:schemeClr>
          </a:solidFill>
          <a:ln w="136525">
            <a:solidFill>
              <a:schemeClr val="bg1"/>
            </a:solidFill>
          </a:ln>
          <a:effectLst>
            <a:outerShdw blurRad="635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tx1">
                  <a:lumMod val="75000"/>
                  <a:lumOff val="25000"/>
                </a:schemeClr>
              </a:solidFill>
            </a:endParaRPr>
          </a:p>
        </p:txBody>
      </p:sp>
      <p:cxnSp>
        <p:nvCxnSpPr>
          <p:cNvPr id="86" name="Прямая соединительная линия 85"/>
          <p:cNvCxnSpPr/>
          <p:nvPr/>
        </p:nvCxnSpPr>
        <p:spPr>
          <a:xfrm flipV="1">
            <a:off x="9592629" y="3433249"/>
            <a:ext cx="1208161" cy="4159"/>
          </a:xfrm>
          <a:prstGeom prst="line">
            <a:avLst/>
          </a:prstGeom>
          <a:ln w="1905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87" name="Round Same Side Corner Rectangle 8">
            <a:extLst>
              <a:ext uri="{FF2B5EF4-FFF2-40B4-BE49-F238E27FC236}">
                <a16:creationId xmlns:a16="http://schemas.microsoft.com/office/drawing/2014/main" id="{E4451B41-2F0A-4F98-8F16-0D0192492445}"/>
              </a:ext>
            </a:extLst>
          </p:cNvPr>
          <p:cNvSpPr/>
          <p:nvPr/>
        </p:nvSpPr>
        <p:spPr>
          <a:xfrm>
            <a:off x="10090084" y="3071706"/>
            <a:ext cx="291867" cy="282756"/>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8" name="Round Same Side Corner Rectangle 8">
            <a:extLst>
              <a:ext uri="{FF2B5EF4-FFF2-40B4-BE49-F238E27FC236}">
                <a16:creationId xmlns:a16="http://schemas.microsoft.com/office/drawing/2014/main" id="{E4451B41-2F0A-4F98-8F16-0D0192492445}"/>
              </a:ext>
            </a:extLst>
          </p:cNvPr>
          <p:cNvSpPr/>
          <p:nvPr/>
        </p:nvSpPr>
        <p:spPr>
          <a:xfrm>
            <a:off x="9892402" y="3027285"/>
            <a:ext cx="291867" cy="282756"/>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9" name="Round Same Side Corner Rectangle 8">
            <a:extLst>
              <a:ext uri="{FF2B5EF4-FFF2-40B4-BE49-F238E27FC236}">
                <a16:creationId xmlns:a16="http://schemas.microsoft.com/office/drawing/2014/main" id="{E4451B41-2F0A-4F98-8F16-0D0192492445}"/>
              </a:ext>
            </a:extLst>
          </p:cNvPr>
          <p:cNvSpPr/>
          <p:nvPr/>
        </p:nvSpPr>
        <p:spPr>
          <a:xfrm>
            <a:off x="9707916" y="2982864"/>
            <a:ext cx="291867" cy="282756"/>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90" name="그룹 4">
            <a:extLst>
              <a:ext uri="{FF2B5EF4-FFF2-40B4-BE49-F238E27FC236}">
                <a16:creationId xmlns:a16="http://schemas.microsoft.com/office/drawing/2014/main" id="{EADDC60C-D515-4BEF-B700-58B5D22465A1}"/>
              </a:ext>
            </a:extLst>
          </p:cNvPr>
          <p:cNvGrpSpPr/>
          <p:nvPr/>
        </p:nvGrpSpPr>
        <p:grpSpPr>
          <a:xfrm>
            <a:off x="9793453" y="3492717"/>
            <a:ext cx="297126" cy="341003"/>
            <a:chOff x="4389329" y="2708921"/>
            <a:chExt cx="2987325" cy="3504804"/>
          </a:xfrm>
        </p:grpSpPr>
        <p:sp>
          <p:nvSpPr>
            <p:cNvPr id="91" name="Freeform 2">
              <a:extLst>
                <a:ext uri="{FF2B5EF4-FFF2-40B4-BE49-F238E27FC236}">
                  <a16:creationId xmlns:a16="http://schemas.microsoft.com/office/drawing/2014/main" id="{28E7C65B-B0A7-4862-A8DD-0BFD39A5F21C}"/>
                </a:ext>
              </a:extLst>
            </p:cNvPr>
            <p:cNvSpPr/>
            <p:nvPr/>
          </p:nvSpPr>
          <p:spPr>
            <a:xfrm flipH="1">
              <a:off x="5804264" y="4676931"/>
              <a:ext cx="1572390" cy="1536794"/>
            </a:xfrm>
            <a:custGeom>
              <a:avLst/>
              <a:gdLst/>
              <a:ahLst/>
              <a:cxnLst/>
              <a:rect l="l" t="t" r="r" b="b"/>
              <a:pathLst>
                <a:path w="1572390" h="1536794">
                  <a:moveTo>
                    <a:pt x="1248143" y="0"/>
                  </a:moveTo>
                  <a:lnTo>
                    <a:pt x="879865" y="0"/>
                  </a:lnTo>
                  <a:cubicBezTo>
                    <a:pt x="929255" y="93876"/>
                    <a:pt x="906134" y="209735"/>
                    <a:pt x="824277" y="278532"/>
                  </a:cubicBezTo>
                  <a:cubicBezTo>
                    <a:pt x="739889" y="349455"/>
                    <a:pt x="616971" y="350279"/>
                    <a:pt x="531641" y="280492"/>
                  </a:cubicBezTo>
                  <a:cubicBezTo>
                    <a:pt x="448125" y="212189"/>
                    <a:pt x="423759" y="95175"/>
                    <a:pt x="473243" y="0"/>
                  </a:cubicBezTo>
                  <a:lnTo>
                    <a:pt x="0" y="0"/>
                  </a:lnTo>
                  <a:cubicBezTo>
                    <a:pt x="2104" y="26248"/>
                    <a:pt x="3963" y="56656"/>
                    <a:pt x="4027" y="94549"/>
                  </a:cubicBezTo>
                  <a:cubicBezTo>
                    <a:pt x="44267" y="236414"/>
                    <a:pt x="12272" y="293089"/>
                    <a:pt x="45740" y="420046"/>
                  </a:cubicBezTo>
                  <a:cubicBezTo>
                    <a:pt x="90589" y="583297"/>
                    <a:pt x="144467" y="663488"/>
                    <a:pt x="187059" y="752198"/>
                  </a:cubicBezTo>
                  <a:cubicBezTo>
                    <a:pt x="238977" y="877719"/>
                    <a:pt x="220919" y="903144"/>
                    <a:pt x="234462" y="971163"/>
                  </a:cubicBezTo>
                  <a:lnTo>
                    <a:pt x="284499" y="1004352"/>
                  </a:lnTo>
                  <a:cubicBezTo>
                    <a:pt x="262756" y="1087515"/>
                    <a:pt x="272618" y="1085489"/>
                    <a:pt x="268934" y="1153744"/>
                  </a:cubicBezTo>
                  <a:cubicBezTo>
                    <a:pt x="301414" y="1226245"/>
                    <a:pt x="306806" y="1243371"/>
                    <a:pt x="325743" y="1298834"/>
                  </a:cubicBezTo>
                  <a:lnTo>
                    <a:pt x="292823" y="1532264"/>
                  </a:lnTo>
                  <a:lnTo>
                    <a:pt x="1248143" y="1536794"/>
                  </a:lnTo>
                  <a:lnTo>
                    <a:pt x="1248143" y="816303"/>
                  </a:lnTo>
                  <a:lnTo>
                    <a:pt x="1250048" y="816303"/>
                  </a:lnTo>
                  <a:cubicBezTo>
                    <a:pt x="1280289" y="862546"/>
                    <a:pt x="1332969" y="891312"/>
                    <a:pt x="1392366" y="891312"/>
                  </a:cubicBezTo>
                  <a:cubicBezTo>
                    <a:pt x="1491791" y="891312"/>
                    <a:pt x="1572390" y="810714"/>
                    <a:pt x="1572390" y="711292"/>
                  </a:cubicBezTo>
                  <a:cubicBezTo>
                    <a:pt x="1572390" y="611869"/>
                    <a:pt x="1491791" y="531272"/>
                    <a:pt x="1392366" y="531272"/>
                  </a:cubicBezTo>
                  <a:cubicBezTo>
                    <a:pt x="1332969" y="531272"/>
                    <a:pt x="1280289" y="560037"/>
                    <a:pt x="1250048" y="606280"/>
                  </a:cubicBezTo>
                  <a:lnTo>
                    <a:pt x="1248143" y="606280"/>
                  </a:lnTo>
                  <a:close/>
                </a:path>
              </a:pathLst>
            </a:custGeom>
            <a:solidFill>
              <a:srgbClr val="1483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2" name="Freeform 5">
              <a:extLst>
                <a:ext uri="{FF2B5EF4-FFF2-40B4-BE49-F238E27FC236}">
                  <a16:creationId xmlns:a16="http://schemas.microsoft.com/office/drawing/2014/main" id="{93B244E8-EE81-457B-A433-A1FEBA0EE864}"/>
                </a:ext>
              </a:extLst>
            </p:cNvPr>
            <p:cNvSpPr/>
            <p:nvPr/>
          </p:nvSpPr>
          <p:spPr>
            <a:xfrm flipH="1">
              <a:off x="4389329" y="4349265"/>
              <a:ext cx="1699617" cy="1864460"/>
            </a:xfrm>
            <a:custGeom>
              <a:avLst/>
              <a:gdLst/>
              <a:ahLst/>
              <a:cxnLst/>
              <a:rect l="l" t="t" r="r" b="b"/>
              <a:pathLst>
                <a:path w="1699617" h="1864460">
                  <a:moveTo>
                    <a:pt x="376148" y="1079562"/>
                  </a:moveTo>
                  <a:lnTo>
                    <a:pt x="473212" y="1132806"/>
                  </a:lnTo>
                  <a:cubicBezTo>
                    <a:pt x="540933" y="1181790"/>
                    <a:pt x="518358" y="1303186"/>
                    <a:pt x="457411" y="1313834"/>
                  </a:cubicBezTo>
                  <a:cubicBezTo>
                    <a:pt x="477727" y="1229354"/>
                    <a:pt x="489015" y="1200247"/>
                    <a:pt x="376148" y="1079562"/>
                  </a:cubicBezTo>
                  <a:close/>
                  <a:moveTo>
                    <a:pt x="652259" y="0"/>
                  </a:moveTo>
                  <a:cubicBezTo>
                    <a:pt x="552836" y="0"/>
                    <a:pt x="472239" y="80599"/>
                    <a:pt x="472239" y="180023"/>
                  </a:cubicBezTo>
                  <a:cubicBezTo>
                    <a:pt x="472239" y="239421"/>
                    <a:pt x="501005" y="292100"/>
                    <a:pt x="547247" y="322341"/>
                  </a:cubicBezTo>
                  <a:lnTo>
                    <a:pt x="547247" y="322657"/>
                  </a:lnTo>
                  <a:lnTo>
                    <a:pt x="0" y="322657"/>
                  </a:lnTo>
                  <a:lnTo>
                    <a:pt x="0" y="843255"/>
                  </a:lnTo>
                  <a:lnTo>
                    <a:pt x="6954" y="843255"/>
                  </a:lnTo>
                  <a:lnTo>
                    <a:pt x="6926" y="839169"/>
                  </a:lnTo>
                  <a:cubicBezTo>
                    <a:pt x="30943" y="825654"/>
                    <a:pt x="56514" y="816890"/>
                    <a:pt x="82470" y="812665"/>
                  </a:cubicBezTo>
                  <a:cubicBezTo>
                    <a:pt x="101937" y="809497"/>
                    <a:pt x="121620" y="808881"/>
                    <a:pt x="141026" y="810730"/>
                  </a:cubicBezTo>
                  <a:cubicBezTo>
                    <a:pt x="199244" y="816274"/>
                    <a:pt x="254964" y="843991"/>
                    <a:pt x="294859" y="891459"/>
                  </a:cubicBezTo>
                  <a:cubicBezTo>
                    <a:pt x="365782" y="975847"/>
                    <a:pt x="366606" y="1098765"/>
                    <a:pt x="296819" y="1184095"/>
                  </a:cubicBezTo>
                  <a:cubicBezTo>
                    <a:pt x="227032" y="1269425"/>
                    <a:pt x="106396" y="1293008"/>
                    <a:pt x="9613" y="1240238"/>
                  </a:cubicBezTo>
                  <a:lnTo>
                    <a:pt x="9613" y="1240154"/>
                  </a:lnTo>
                  <a:lnTo>
                    <a:pt x="0" y="1240154"/>
                  </a:lnTo>
                  <a:lnTo>
                    <a:pt x="0" y="1859451"/>
                  </a:lnTo>
                  <a:lnTo>
                    <a:pt x="1056476" y="1864460"/>
                  </a:lnTo>
                  <a:lnTo>
                    <a:pt x="1021064" y="1732948"/>
                  </a:lnTo>
                  <a:cubicBezTo>
                    <a:pt x="1062668" y="1770381"/>
                    <a:pt x="1045582" y="1769478"/>
                    <a:pt x="1096215" y="1779224"/>
                  </a:cubicBezTo>
                  <a:lnTo>
                    <a:pt x="1387597" y="1775455"/>
                  </a:lnTo>
                  <a:cubicBezTo>
                    <a:pt x="1620023" y="1726544"/>
                    <a:pt x="1631232" y="1630779"/>
                    <a:pt x="1698873" y="1477511"/>
                  </a:cubicBezTo>
                  <a:cubicBezTo>
                    <a:pt x="1704015" y="1325249"/>
                    <a:pt x="1682068" y="1279474"/>
                    <a:pt x="1646578" y="1174066"/>
                  </a:cubicBezTo>
                  <a:lnTo>
                    <a:pt x="1541989" y="1112392"/>
                  </a:lnTo>
                  <a:cubicBezTo>
                    <a:pt x="1474833" y="972375"/>
                    <a:pt x="1362532" y="772726"/>
                    <a:pt x="1295376" y="743457"/>
                  </a:cubicBezTo>
                  <a:cubicBezTo>
                    <a:pt x="1296959" y="711836"/>
                    <a:pt x="1318859" y="678086"/>
                    <a:pt x="1300126" y="648594"/>
                  </a:cubicBezTo>
                  <a:cubicBezTo>
                    <a:pt x="1273821" y="619636"/>
                    <a:pt x="1265576" y="631142"/>
                    <a:pt x="1243787" y="619222"/>
                  </a:cubicBezTo>
                  <a:lnTo>
                    <a:pt x="1253521" y="570548"/>
                  </a:lnTo>
                  <a:cubicBezTo>
                    <a:pt x="1220884" y="541841"/>
                    <a:pt x="1240165" y="564247"/>
                    <a:pt x="1214300" y="524891"/>
                  </a:cubicBezTo>
                  <a:lnTo>
                    <a:pt x="1216699" y="409841"/>
                  </a:lnTo>
                  <a:cubicBezTo>
                    <a:pt x="1196257" y="384432"/>
                    <a:pt x="1191618" y="386709"/>
                    <a:pt x="1155374" y="333613"/>
                  </a:cubicBezTo>
                  <a:cubicBezTo>
                    <a:pt x="1154246" y="330251"/>
                    <a:pt x="1153164" y="326621"/>
                    <a:pt x="1152469" y="322657"/>
                  </a:cubicBezTo>
                  <a:lnTo>
                    <a:pt x="757271" y="322657"/>
                  </a:lnTo>
                  <a:lnTo>
                    <a:pt x="757271" y="322341"/>
                  </a:lnTo>
                  <a:cubicBezTo>
                    <a:pt x="803514" y="292100"/>
                    <a:pt x="832279" y="239421"/>
                    <a:pt x="832279" y="180023"/>
                  </a:cubicBezTo>
                  <a:cubicBezTo>
                    <a:pt x="832279" y="80599"/>
                    <a:pt x="751682" y="0"/>
                    <a:pt x="6522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3" name="Freeform 7">
              <a:extLst>
                <a:ext uri="{FF2B5EF4-FFF2-40B4-BE49-F238E27FC236}">
                  <a16:creationId xmlns:a16="http://schemas.microsoft.com/office/drawing/2014/main" id="{26D77244-6499-4C3B-8607-5B7F5F15782F}"/>
                </a:ext>
              </a:extLst>
            </p:cNvPr>
            <p:cNvSpPr/>
            <p:nvPr/>
          </p:nvSpPr>
          <p:spPr>
            <a:xfrm flipH="1">
              <a:off x="4923562" y="2708921"/>
              <a:ext cx="1470219" cy="1921729"/>
            </a:xfrm>
            <a:custGeom>
              <a:avLst/>
              <a:gdLst/>
              <a:ahLst/>
              <a:cxnLst/>
              <a:rect l="l" t="t" r="r" b="b"/>
              <a:pathLst>
                <a:path w="1470219" h="1921729">
                  <a:moveTo>
                    <a:pt x="317750" y="0"/>
                  </a:moveTo>
                  <a:lnTo>
                    <a:pt x="317750" y="519295"/>
                  </a:lnTo>
                  <a:cubicBezTo>
                    <a:pt x="287598" y="476035"/>
                    <a:pt x="236890" y="449670"/>
                    <a:pt x="180024" y="449670"/>
                  </a:cubicBezTo>
                  <a:cubicBezTo>
                    <a:pt x="80599" y="449670"/>
                    <a:pt x="0" y="530267"/>
                    <a:pt x="0" y="629690"/>
                  </a:cubicBezTo>
                  <a:cubicBezTo>
                    <a:pt x="0" y="729112"/>
                    <a:pt x="80599" y="809710"/>
                    <a:pt x="180024" y="809710"/>
                  </a:cubicBezTo>
                  <a:cubicBezTo>
                    <a:pt x="236890" y="809710"/>
                    <a:pt x="287598" y="783344"/>
                    <a:pt x="317750" y="740084"/>
                  </a:cubicBezTo>
                  <a:lnTo>
                    <a:pt x="317750" y="1366266"/>
                  </a:lnTo>
                  <a:cubicBezTo>
                    <a:pt x="334104" y="1364723"/>
                    <a:pt x="350498" y="1361676"/>
                    <a:pt x="369339" y="1360802"/>
                  </a:cubicBezTo>
                  <a:cubicBezTo>
                    <a:pt x="402266" y="1377733"/>
                    <a:pt x="435193" y="1387415"/>
                    <a:pt x="467827" y="1410291"/>
                  </a:cubicBezTo>
                  <a:lnTo>
                    <a:pt x="455870" y="1410142"/>
                  </a:lnTo>
                  <a:lnTo>
                    <a:pt x="317750" y="1534494"/>
                  </a:lnTo>
                  <a:lnTo>
                    <a:pt x="317750" y="1615990"/>
                  </a:lnTo>
                  <a:cubicBezTo>
                    <a:pt x="386499" y="1670478"/>
                    <a:pt x="389428" y="1688371"/>
                    <a:pt x="408089" y="1738922"/>
                  </a:cubicBezTo>
                  <a:cubicBezTo>
                    <a:pt x="379727" y="1707581"/>
                    <a:pt x="349150" y="1673825"/>
                    <a:pt x="317750" y="1638805"/>
                  </a:cubicBezTo>
                  <a:lnTo>
                    <a:pt x="317750" y="1921729"/>
                  </a:lnTo>
                  <a:lnTo>
                    <a:pt x="755913" y="1921729"/>
                  </a:lnTo>
                  <a:cubicBezTo>
                    <a:pt x="706403" y="1827798"/>
                    <a:pt x="729495" y="1711808"/>
                    <a:pt x="811417" y="1642956"/>
                  </a:cubicBezTo>
                  <a:cubicBezTo>
                    <a:pt x="895805" y="1572033"/>
                    <a:pt x="1018723" y="1571209"/>
                    <a:pt x="1104053" y="1640996"/>
                  </a:cubicBezTo>
                  <a:cubicBezTo>
                    <a:pt x="1187635" y="1709353"/>
                    <a:pt x="1211974" y="1826497"/>
                    <a:pt x="1162370" y="1921729"/>
                  </a:cubicBezTo>
                  <a:lnTo>
                    <a:pt x="1470219" y="1921729"/>
                  </a:lnTo>
                  <a:cubicBezTo>
                    <a:pt x="1451557" y="1854186"/>
                    <a:pt x="1443779" y="1713479"/>
                    <a:pt x="1383490" y="1654709"/>
                  </a:cubicBezTo>
                  <a:cubicBezTo>
                    <a:pt x="1345256" y="1600370"/>
                    <a:pt x="1270906" y="1605665"/>
                    <a:pt x="1214613" y="1581143"/>
                  </a:cubicBezTo>
                  <a:cubicBezTo>
                    <a:pt x="1023979" y="1516260"/>
                    <a:pt x="855919" y="1498231"/>
                    <a:pt x="667541" y="1420569"/>
                  </a:cubicBezTo>
                  <a:cubicBezTo>
                    <a:pt x="641002" y="1406060"/>
                    <a:pt x="628007" y="1359605"/>
                    <a:pt x="596953" y="1264165"/>
                  </a:cubicBezTo>
                  <a:lnTo>
                    <a:pt x="605982" y="1483707"/>
                  </a:lnTo>
                  <a:cubicBezTo>
                    <a:pt x="633003" y="1532193"/>
                    <a:pt x="647443" y="1570873"/>
                    <a:pt x="655559" y="1604936"/>
                  </a:cubicBezTo>
                  <a:lnTo>
                    <a:pt x="669187" y="1618813"/>
                  </a:lnTo>
                  <a:lnTo>
                    <a:pt x="658716" y="1618119"/>
                  </a:lnTo>
                  <a:cubicBezTo>
                    <a:pt x="671015" y="1675268"/>
                    <a:pt x="667528" y="1720297"/>
                    <a:pt x="683108" y="1780186"/>
                  </a:cubicBezTo>
                  <a:lnTo>
                    <a:pt x="591592" y="1613666"/>
                  </a:lnTo>
                  <a:lnTo>
                    <a:pt x="658716" y="1618119"/>
                  </a:lnTo>
                  <a:cubicBezTo>
                    <a:pt x="657988" y="1613751"/>
                    <a:pt x="656981" y="1609350"/>
                    <a:pt x="655559" y="1604936"/>
                  </a:cubicBezTo>
                  <a:cubicBezTo>
                    <a:pt x="595208" y="1543644"/>
                    <a:pt x="572037" y="1416889"/>
                    <a:pt x="482935" y="1410479"/>
                  </a:cubicBezTo>
                  <a:cubicBezTo>
                    <a:pt x="535122" y="1370544"/>
                    <a:pt x="588839" y="1317812"/>
                    <a:pt x="588628" y="1233771"/>
                  </a:cubicBezTo>
                  <a:cubicBezTo>
                    <a:pt x="593535" y="1201617"/>
                    <a:pt x="591670" y="1173724"/>
                    <a:pt x="603348" y="1137311"/>
                  </a:cubicBezTo>
                  <a:cubicBezTo>
                    <a:pt x="681305" y="1043677"/>
                    <a:pt x="723143" y="969209"/>
                    <a:pt x="728865" y="818070"/>
                  </a:cubicBezTo>
                  <a:cubicBezTo>
                    <a:pt x="757787" y="830627"/>
                    <a:pt x="777680" y="847444"/>
                    <a:pt x="802088" y="759902"/>
                  </a:cubicBezTo>
                  <a:cubicBezTo>
                    <a:pt x="810208" y="713002"/>
                    <a:pt x="879277" y="465908"/>
                    <a:pt x="776787" y="510588"/>
                  </a:cubicBezTo>
                  <a:cubicBezTo>
                    <a:pt x="737961" y="316337"/>
                    <a:pt x="730052" y="30689"/>
                    <a:pt x="317750" y="0"/>
                  </a:cubicBez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4" name="Oval 21">
              <a:extLst>
                <a:ext uri="{FF2B5EF4-FFF2-40B4-BE49-F238E27FC236}">
                  <a16:creationId xmlns:a16="http://schemas.microsoft.com/office/drawing/2014/main" id="{8D60EEC0-9176-4733-A489-6A3A81C0FFA7}"/>
                </a:ext>
              </a:extLst>
            </p:cNvPr>
            <p:cNvSpPr/>
            <p:nvPr/>
          </p:nvSpPr>
          <p:spPr>
            <a:xfrm>
              <a:off x="6118916" y="2711957"/>
              <a:ext cx="1252757" cy="2246116"/>
            </a:xfrm>
            <a:custGeom>
              <a:avLst/>
              <a:gdLst/>
              <a:ahLst/>
              <a:cxnLst/>
              <a:rect l="l" t="t" r="r" b="b"/>
              <a:pathLst>
                <a:path w="1252757" h="2246116">
                  <a:moveTo>
                    <a:pt x="0" y="1537931"/>
                  </a:moveTo>
                  <a:lnTo>
                    <a:pt x="48955" y="1582006"/>
                  </a:lnTo>
                  <a:cubicBezTo>
                    <a:pt x="29607" y="1596227"/>
                    <a:pt x="13459" y="1608472"/>
                    <a:pt x="0" y="1619427"/>
                  </a:cubicBezTo>
                  <a:close/>
                  <a:moveTo>
                    <a:pt x="378777" y="1138883"/>
                  </a:moveTo>
                  <a:cubicBezTo>
                    <a:pt x="411277" y="1129216"/>
                    <a:pt x="503171" y="1342067"/>
                    <a:pt x="652602" y="1380835"/>
                  </a:cubicBezTo>
                  <a:cubicBezTo>
                    <a:pt x="847829" y="1434107"/>
                    <a:pt x="1074660" y="1515068"/>
                    <a:pt x="1177337" y="1610936"/>
                  </a:cubicBezTo>
                  <a:cubicBezTo>
                    <a:pt x="1265071" y="1783698"/>
                    <a:pt x="1255683" y="1823052"/>
                    <a:pt x="1248143" y="1925166"/>
                  </a:cubicBezTo>
                  <a:lnTo>
                    <a:pt x="682623" y="1925166"/>
                  </a:lnTo>
                  <a:cubicBezTo>
                    <a:pt x="727970" y="1955371"/>
                    <a:pt x="756000" y="2007459"/>
                    <a:pt x="756000" y="2066093"/>
                  </a:cubicBezTo>
                  <a:cubicBezTo>
                    <a:pt x="756000" y="2165517"/>
                    <a:pt x="675403" y="2246116"/>
                    <a:pt x="575980" y="2246116"/>
                  </a:cubicBezTo>
                  <a:cubicBezTo>
                    <a:pt x="476558" y="2246116"/>
                    <a:pt x="395960" y="2165517"/>
                    <a:pt x="395960" y="2066093"/>
                  </a:cubicBezTo>
                  <a:cubicBezTo>
                    <a:pt x="395960" y="2007459"/>
                    <a:pt x="423991" y="1955371"/>
                    <a:pt x="469338" y="1925166"/>
                  </a:cubicBezTo>
                  <a:lnTo>
                    <a:pt x="0" y="1925166"/>
                  </a:lnTo>
                  <a:lnTo>
                    <a:pt x="0" y="1642242"/>
                  </a:lnTo>
                  <a:cubicBezTo>
                    <a:pt x="181585" y="1440372"/>
                    <a:pt x="392125" y="1197753"/>
                    <a:pt x="373070" y="1143900"/>
                  </a:cubicBezTo>
                  <a:cubicBezTo>
                    <a:pt x="374708" y="1141161"/>
                    <a:pt x="376611" y="1139527"/>
                    <a:pt x="378777" y="1138883"/>
                  </a:cubicBezTo>
                  <a:close/>
                  <a:moveTo>
                    <a:pt x="60149" y="0"/>
                  </a:moveTo>
                  <a:cubicBezTo>
                    <a:pt x="424660" y="15130"/>
                    <a:pt x="592784" y="258144"/>
                    <a:pt x="528403" y="582088"/>
                  </a:cubicBezTo>
                  <a:cubicBezTo>
                    <a:pt x="564457" y="581792"/>
                    <a:pt x="595997" y="564458"/>
                    <a:pt x="593677" y="642963"/>
                  </a:cubicBezTo>
                  <a:cubicBezTo>
                    <a:pt x="586216" y="751211"/>
                    <a:pt x="524577" y="902053"/>
                    <a:pt x="487771" y="897424"/>
                  </a:cubicBezTo>
                  <a:cubicBezTo>
                    <a:pt x="464712" y="892973"/>
                    <a:pt x="450682" y="871482"/>
                    <a:pt x="432137" y="858512"/>
                  </a:cubicBezTo>
                  <a:cubicBezTo>
                    <a:pt x="401632" y="940744"/>
                    <a:pt x="393700" y="1031495"/>
                    <a:pt x="340621" y="1105208"/>
                  </a:cubicBezTo>
                  <a:cubicBezTo>
                    <a:pt x="299535" y="1169456"/>
                    <a:pt x="256191" y="1203886"/>
                    <a:pt x="206076" y="1253225"/>
                  </a:cubicBezTo>
                  <a:cubicBezTo>
                    <a:pt x="96325" y="1366844"/>
                    <a:pt x="48367" y="1374569"/>
                    <a:pt x="0" y="1369703"/>
                  </a:cubicBezTo>
                  <a:lnTo>
                    <a:pt x="0" y="835934"/>
                  </a:lnTo>
                  <a:cubicBezTo>
                    <a:pt x="94059" y="885724"/>
                    <a:pt x="210348" y="862698"/>
                    <a:pt x="279327" y="780625"/>
                  </a:cubicBezTo>
                  <a:cubicBezTo>
                    <a:pt x="350250" y="696237"/>
                    <a:pt x="351074" y="573319"/>
                    <a:pt x="281287" y="487989"/>
                  </a:cubicBezTo>
                  <a:cubicBezTo>
                    <a:pt x="212806" y="404257"/>
                    <a:pt x="95363" y="379981"/>
                    <a:pt x="0" y="429858"/>
                  </a:cubicBezTo>
                  <a:lnTo>
                    <a:pt x="0" y="3437"/>
                  </a:ln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03" name="TextBox 102">
            <a:extLst>
              <a:ext uri="{FF2B5EF4-FFF2-40B4-BE49-F238E27FC236}">
                <a16:creationId xmlns:a16="http://schemas.microsoft.com/office/drawing/2014/main" id="{8A1F2C1C-39A2-404B-9E3E-33AF35B0AD82}"/>
              </a:ext>
            </a:extLst>
          </p:cNvPr>
          <p:cNvSpPr txBox="1"/>
          <p:nvPr/>
        </p:nvSpPr>
        <p:spPr>
          <a:xfrm>
            <a:off x="9696608" y="3433610"/>
            <a:ext cx="1394697" cy="400110"/>
          </a:xfrm>
          <a:prstGeom prst="rect">
            <a:avLst/>
          </a:prstGeom>
          <a:noFill/>
        </p:spPr>
        <p:txBody>
          <a:bodyPr wrap="square" rtlCol="0">
            <a:spAutoFit/>
          </a:bodyPr>
          <a:lstStyle/>
          <a:p>
            <a:pPr algn="ctr"/>
            <a:r>
              <a:rPr lang="ru-RU" altLang="ko-KR" sz="10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ИП и </a:t>
            </a:r>
          </a:p>
          <a:p>
            <a:pPr algn="ctr"/>
            <a:r>
              <a:rPr lang="ru-RU" altLang="ko-KR" sz="10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юрлица</a:t>
            </a:r>
            <a:endParaRPr lang="ko-KR" altLang="en-US" sz="1000" b="1" dirty="0">
              <a:solidFill>
                <a:schemeClr val="accent5">
                  <a:lumMod val="50000"/>
                </a:schemeClr>
              </a:solidFill>
              <a:latin typeface="Tahoma" panose="020B0604030504040204" pitchFamily="34" charset="0"/>
              <a:cs typeface="Tahoma" panose="020B0604030504040204" pitchFamily="34" charset="0"/>
            </a:endParaRPr>
          </a:p>
        </p:txBody>
      </p:sp>
      <p:sp>
        <p:nvSpPr>
          <p:cNvPr id="105" name="TextBox 104">
            <a:extLst>
              <a:ext uri="{FF2B5EF4-FFF2-40B4-BE49-F238E27FC236}">
                <a16:creationId xmlns:a16="http://schemas.microsoft.com/office/drawing/2014/main" id="{E616CD13-C674-481A-9220-1A9E9DE15CD2}"/>
              </a:ext>
            </a:extLst>
          </p:cNvPr>
          <p:cNvSpPr txBox="1"/>
          <p:nvPr/>
        </p:nvSpPr>
        <p:spPr>
          <a:xfrm>
            <a:off x="8009762" y="3551210"/>
            <a:ext cx="878065" cy="379656"/>
          </a:xfrm>
          <a:prstGeom prst="rect">
            <a:avLst/>
          </a:prstGeom>
          <a:noFill/>
        </p:spPr>
        <p:txBody>
          <a:bodyPr wrap="square" rtlCol="0">
            <a:spAutoFit/>
          </a:bodyPr>
          <a:lstStyle/>
          <a:p>
            <a:pPr algn="ctr"/>
            <a:r>
              <a:rPr lang="ru-RU" altLang="ko-KR" sz="14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10 %</a:t>
            </a:r>
            <a:r>
              <a:rPr lang="ru-RU" altLang="ko-KR" sz="1867" b="1" dirty="0">
                <a:solidFill>
                  <a:schemeClr val="accent4">
                    <a:lumMod val="75000"/>
                  </a:schemeClr>
                </a:solidFill>
                <a:latin typeface="Tahoma" panose="020B0604030504040204" pitchFamily="34" charset="0"/>
                <a:ea typeface="Tahoma" panose="020B0604030504040204" pitchFamily="34" charset="0"/>
                <a:cs typeface="Tahoma" panose="020B0604030504040204" pitchFamily="34" charset="0"/>
              </a:rPr>
              <a:t> </a:t>
            </a:r>
          </a:p>
        </p:txBody>
      </p:sp>
      <p:sp>
        <p:nvSpPr>
          <p:cNvPr id="111" name="TextBox 110">
            <a:extLst>
              <a:ext uri="{FF2B5EF4-FFF2-40B4-BE49-F238E27FC236}">
                <a16:creationId xmlns:a16="http://schemas.microsoft.com/office/drawing/2014/main" id="{8A1F2C1C-39A2-404B-9E3E-33AF35B0AD82}"/>
              </a:ext>
            </a:extLst>
          </p:cNvPr>
          <p:cNvSpPr txBox="1"/>
          <p:nvPr/>
        </p:nvSpPr>
        <p:spPr>
          <a:xfrm>
            <a:off x="10270668" y="2943062"/>
            <a:ext cx="1394697" cy="461665"/>
          </a:xfrm>
          <a:prstGeom prst="rect">
            <a:avLst/>
          </a:prstGeom>
          <a:noFill/>
        </p:spPr>
        <p:txBody>
          <a:bodyPr wrap="square" rtlCol="0">
            <a:spAutoFit/>
          </a:bodyPr>
          <a:lstStyle/>
          <a:p>
            <a:pPr algn="ctr"/>
            <a:r>
              <a:rPr lang="ru-RU" altLang="ko-KR" sz="12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не менее </a:t>
            </a:r>
          </a:p>
          <a:p>
            <a:pPr algn="ctr"/>
            <a:r>
              <a:rPr lang="ru-RU" altLang="ko-KR" sz="12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5 %</a:t>
            </a:r>
            <a:endParaRPr lang="ko-KR" altLang="en-US" sz="1200" b="1" dirty="0">
              <a:solidFill>
                <a:schemeClr val="accent5">
                  <a:lumMod val="50000"/>
                </a:schemeClr>
              </a:solidFill>
              <a:latin typeface="Tahoma" panose="020B0604030504040204" pitchFamily="34" charset="0"/>
              <a:cs typeface="Tahoma" panose="020B0604030504040204" pitchFamily="34" charset="0"/>
            </a:endParaRPr>
          </a:p>
        </p:txBody>
      </p:sp>
      <p:sp>
        <p:nvSpPr>
          <p:cNvPr id="137" name="TextBox 136">
            <a:extLst>
              <a:ext uri="{FF2B5EF4-FFF2-40B4-BE49-F238E27FC236}">
                <a16:creationId xmlns:a16="http://schemas.microsoft.com/office/drawing/2014/main" id="{99E86CA5-A047-4F90-B307-E936FFF0B5A2}"/>
              </a:ext>
            </a:extLst>
          </p:cNvPr>
          <p:cNvSpPr txBox="1"/>
          <p:nvPr/>
        </p:nvSpPr>
        <p:spPr>
          <a:xfrm>
            <a:off x="7706573" y="4260264"/>
            <a:ext cx="3460816" cy="369332"/>
          </a:xfrm>
          <a:prstGeom prst="rect">
            <a:avLst/>
          </a:prstGeom>
          <a:noFill/>
        </p:spPr>
        <p:txBody>
          <a:bodyPr wrap="square" rtlCol="0" anchor="ctr">
            <a:spAutoFit/>
          </a:bodyPr>
          <a:lstStyle/>
          <a:p>
            <a:r>
              <a:rPr lang="ru-RU" altLang="ko-KR"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Дополнения:</a:t>
            </a:r>
            <a:endParaRPr lang="ko-KR" altLang="en-US" b="1" dirty="0">
              <a:solidFill>
                <a:schemeClr val="accent5">
                  <a:lumMod val="50000"/>
                </a:schemeClr>
              </a:solidFill>
              <a:latin typeface="Tahoma" panose="020B0604030504040204" pitchFamily="34" charset="0"/>
              <a:cs typeface="Tahoma" panose="020B0604030504040204" pitchFamily="34" charset="0"/>
            </a:endParaRPr>
          </a:p>
        </p:txBody>
      </p:sp>
      <p:sp>
        <p:nvSpPr>
          <p:cNvPr id="138" name="TextBox 137">
            <a:extLst>
              <a:ext uri="{FF2B5EF4-FFF2-40B4-BE49-F238E27FC236}">
                <a16:creationId xmlns:a16="http://schemas.microsoft.com/office/drawing/2014/main" id="{0C7BC391-0D9A-4E42-9418-F76C8F9B4CA9}"/>
              </a:ext>
            </a:extLst>
          </p:cNvPr>
          <p:cNvSpPr txBox="1"/>
          <p:nvPr/>
        </p:nvSpPr>
        <p:spPr>
          <a:xfrm>
            <a:off x="7671373" y="4623275"/>
            <a:ext cx="3478843" cy="954107"/>
          </a:xfrm>
          <a:prstGeom prst="rect">
            <a:avLst/>
          </a:prstGeom>
          <a:noFill/>
        </p:spPr>
        <p:txBody>
          <a:bodyPr wrap="square" rtlCol="0">
            <a:spAutoFit/>
          </a:bodyPr>
          <a:lstStyle/>
          <a:p>
            <a:pPr>
              <a:buClr>
                <a:schemeClr val="accent5">
                  <a:lumMod val="75000"/>
                </a:schemeClr>
              </a:buClr>
            </a:pPr>
            <a:r>
              <a:rPr lang="ru-RU" altLang="ko-KR" sz="1400" dirty="0">
                <a:latin typeface="Tahoma" panose="020B0604030504040204" pitchFamily="34" charset="0"/>
                <a:ea typeface="Tahoma" panose="020B0604030504040204" pitchFamily="34" charset="0"/>
                <a:cs typeface="Tahoma" panose="020B0604030504040204" pitchFamily="34" charset="0"/>
              </a:rPr>
              <a:t>Предусмотрена возможность включения в стоимость реализации проекта расходов на разработку проектной документации</a:t>
            </a:r>
          </a:p>
        </p:txBody>
      </p:sp>
      <p:sp>
        <p:nvSpPr>
          <p:cNvPr id="139" name="Round Same Side Corner Rectangle 8">
            <a:extLst>
              <a:ext uri="{FF2B5EF4-FFF2-40B4-BE49-F238E27FC236}">
                <a16:creationId xmlns:a16="http://schemas.microsoft.com/office/drawing/2014/main" id="{E4451B41-2F0A-4F98-8F16-0D0192492445}"/>
              </a:ext>
            </a:extLst>
          </p:cNvPr>
          <p:cNvSpPr/>
          <p:nvPr/>
        </p:nvSpPr>
        <p:spPr>
          <a:xfrm>
            <a:off x="8572054" y="3300708"/>
            <a:ext cx="283537" cy="259588"/>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0" name="Round Same Side Corner Rectangle 8">
            <a:extLst>
              <a:ext uri="{FF2B5EF4-FFF2-40B4-BE49-F238E27FC236}">
                <a16:creationId xmlns:a16="http://schemas.microsoft.com/office/drawing/2014/main" id="{E4451B41-2F0A-4F98-8F16-0D0192492445}"/>
              </a:ext>
            </a:extLst>
          </p:cNvPr>
          <p:cNvSpPr/>
          <p:nvPr/>
        </p:nvSpPr>
        <p:spPr>
          <a:xfrm>
            <a:off x="8255390" y="3192374"/>
            <a:ext cx="291867" cy="282756"/>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1" name="Round Same Side Corner Rectangle 8">
            <a:extLst>
              <a:ext uri="{FF2B5EF4-FFF2-40B4-BE49-F238E27FC236}">
                <a16:creationId xmlns:a16="http://schemas.microsoft.com/office/drawing/2014/main" id="{E4451B41-2F0A-4F98-8F16-0D0192492445}"/>
              </a:ext>
            </a:extLst>
          </p:cNvPr>
          <p:cNvSpPr/>
          <p:nvPr/>
        </p:nvSpPr>
        <p:spPr>
          <a:xfrm>
            <a:off x="7963523" y="3043095"/>
            <a:ext cx="291867" cy="282756"/>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cxnSp>
        <p:nvCxnSpPr>
          <p:cNvPr id="146" name="Elbow Connector 41">
            <a:extLst>
              <a:ext uri="{FF2B5EF4-FFF2-40B4-BE49-F238E27FC236}">
                <a16:creationId xmlns:a16="http://schemas.microsoft.com/office/drawing/2014/main" id="{C4F6697F-CC09-4463-A07B-14F2204FF55F}"/>
              </a:ext>
            </a:extLst>
          </p:cNvPr>
          <p:cNvCxnSpPr>
            <a:cxnSpLocks/>
          </p:cNvCxnSpPr>
          <p:nvPr/>
        </p:nvCxnSpPr>
        <p:spPr>
          <a:xfrm flipV="1">
            <a:off x="7498662" y="4218244"/>
            <a:ext cx="3799430" cy="157738"/>
          </a:xfrm>
          <a:prstGeom prst="bentConnector3">
            <a:avLst>
              <a:gd name="adj1" fmla="val 15"/>
            </a:avLst>
          </a:prstGeom>
          <a:ln w="19050">
            <a:solidFill>
              <a:schemeClr val="tx1">
                <a:lumMod val="25000"/>
                <a:lumOff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pic>
        <p:nvPicPr>
          <p:cNvPr id="5" name="Рисунок 4"/>
          <p:cNvPicPr>
            <a:picLocks noChangeAspect="1"/>
          </p:cNvPicPr>
          <p:nvPr/>
        </p:nvPicPr>
        <p:blipFill>
          <a:blip r:embed="rId2"/>
          <a:stretch>
            <a:fillRect/>
          </a:stretch>
        </p:blipFill>
        <p:spPr>
          <a:xfrm>
            <a:off x="2177069" y="3653259"/>
            <a:ext cx="276225" cy="285750"/>
          </a:xfrm>
          <a:prstGeom prst="rect">
            <a:avLst/>
          </a:prstGeom>
        </p:spPr>
      </p:pic>
      <p:pic>
        <p:nvPicPr>
          <p:cNvPr id="6" name="Рисунок 5"/>
          <p:cNvPicPr>
            <a:picLocks noChangeAspect="1"/>
          </p:cNvPicPr>
          <p:nvPr/>
        </p:nvPicPr>
        <p:blipFill>
          <a:blip r:embed="rId2"/>
          <a:stretch>
            <a:fillRect/>
          </a:stretch>
        </p:blipFill>
        <p:spPr>
          <a:xfrm>
            <a:off x="1329831" y="4797814"/>
            <a:ext cx="276225" cy="285750"/>
          </a:xfrm>
          <a:prstGeom prst="rect">
            <a:avLst/>
          </a:prstGeom>
        </p:spPr>
      </p:pic>
      <p:pic>
        <p:nvPicPr>
          <p:cNvPr id="8" name="Рисунок 7"/>
          <p:cNvPicPr>
            <a:picLocks noChangeAspect="1"/>
          </p:cNvPicPr>
          <p:nvPr/>
        </p:nvPicPr>
        <p:blipFill>
          <a:blip r:embed="rId2"/>
          <a:stretch>
            <a:fillRect/>
          </a:stretch>
        </p:blipFill>
        <p:spPr>
          <a:xfrm>
            <a:off x="3020953" y="5291632"/>
            <a:ext cx="276225" cy="285750"/>
          </a:xfrm>
          <a:prstGeom prst="rect">
            <a:avLst/>
          </a:prstGeom>
        </p:spPr>
      </p:pic>
    </p:spTree>
    <p:extLst>
      <p:ext uri="{BB962C8B-B14F-4D97-AF65-F5344CB8AC3E}">
        <p14:creationId xmlns:p14="http://schemas.microsoft.com/office/powerpoint/2010/main" val="301147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a:extLst>
              <a:ext uri="{FF2B5EF4-FFF2-40B4-BE49-F238E27FC236}">
                <a16:creationId xmlns:a16="http://schemas.microsoft.com/office/drawing/2014/main" id="{45AB6562-7B99-1F46-AD6D-202D1D43CC41}"/>
              </a:ext>
            </a:extLst>
          </p:cNvPr>
          <p:cNvSpPr>
            <a:spLocks noGrp="1"/>
          </p:cNvSpPr>
          <p:nvPr>
            <p:ph type="sldNum" sz="quarter" idx="4"/>
          </p:nvPr>
        </p:nvSpPr>
        <p:spPr/>
        <p:txBody>
          <a:bodyPr/>
          <a:lstStyle/>
          <a:p>
            <a:fld id="{B0188163-258D-2E4D-98B5-149FF054E877}" type="slidenum">
              <a:rPr lang="ru-RU" smtClean="0"/>
              <a:pPr/>
              <a:t>4</a:t>
            </a:fld>
            <a:endParaRPr lang="ru-RU" dirty="0"/>
          </a:p>
        </p:txBody>
      </p:sp>
      <p:graphicFrame>
        <p:nvGraphicFramePr>
          <p:cNvPr id="8" name="Диаграмма 7"/>
          <p:cNvGraphicFramePr/>
          <p:nvPr>
            <p:extLst>
              <p:ext uri="{D42A27DB-BD31-4B8C-83A1-F6EECF244321}">
                <p14:modId xmlns:p14="http://schemas.microsoft.com/office/powerpoint/2010/main" val="430316030"/>
              </p:ext>
            </p:extLst>
          </p:nvPr>
        </p:nvGraphicFramePr>
        <p:xfrm>
          <a:off x="594755" y="1565881"/>
          <a:ext cx="9920461" cy="4651808"/>
        </p:xfrm>
        <a:graphic>
          <a:graphicData uri="http://schemas.openxmlformats.org/drawingml/2006/chart">
            <c:chart xmlns:c="http://schemas.openxmlformats.org/drawingml/2006/chart" xmlns:r="http://schemas.openxmlformats.org/officeDocument/2006/relationships" r:id="rId3"/>
          </a:graphicData>
        </a:graphic>
      </p:graphicFrame>
      <p:sp>
        <p:nvSpPr>
          <p:cNvPr id="9" name="Прямоугольник 8"/>
          <p:cNvSpPr/>
          <p:nvPr/>
        </p:nvSpPr>
        <p:spPr>
          <a:xfrm>
            <a:off x="11176664" y="2008641"/>
            <a:ext cx="277139" cy="250961"/>
          </a:xfrm>
          <a:prstGeom prst="rect">
            <a:avLst/>
          </a:prstGeom>
          <a:pattFill prst="narHorz">
            <a:fgClr>
              <a:schemeClr val="bg2">
                <a:lumMod val="90000"/>
              </a:schemeClr>
            </a:fgClr>
            <a:bgClr>
              <a:schemeClr val="bg1"/>
            </a:bgClr>
          </a:patt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9" name="Прямоугольник 18"/>
          <p:cNvSpPr/>
          <p:nvPr/>
        </p:nvSpPr>
        <p:spPr>
          <a:xfrm>
            <a:off x="11169201" y="2512502"/>
            <a:ext cx="277139" cy="244859"/>
          </a:xfrm>
          <a:prstGeom prst="rect">
            <a:avLst/>
          </a:prstGeom>
          <a:solidFill>
            <a:srgbClr val="4AB5BA"/>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B0F0"/>
              </a:solidFill>
            </a:endParaRPr>
          </a:p>
        </p:txBody>
      </p:sp>
      <p:sp>
        <p:nvSpPr>
          <p:cNvPr id="22" name="Прямоугольник 21"/>
          <p:cNvSpPr/>
          <p:nvPr/>
        </p:nvSpPr>
        <p:spPr>
          <a:xfrm>
            <a:off x="11169200" y="3054468"/>
            <a:ext cx="277140" cy="244859"/>
          </a:xfrm>
          <a:prstGeom prst="rect">
            <a:avLst/>
          </a:prstGeom>
          <a:solidFill>
            <a:schemeClr val="accent4">
              <a:lumMod val="40000"/>
              <a:lumOff val="6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B0F0"/>
              </a:solidFill>
            </a:endParaRPr>
          </a:p>
        </p:txBody>
      </p:sp>
      <p:sp>
        <p:nvSpPr>
          <p:cNvPr id="23" name="Прямоугольник 22"/>
          <p:cNvSpPr/>
          <p:nvPr/>
        </p:nvSpPr>
        <p:spPr>
          <a:xfrm>
            <a:off x="11169200" y="3623375"/>
            <a:ext cx="277141" cy="244859"/>
          </a:xfrm>
          <a:prstGeom prst="rect">
            <a:avLst/>
          </a:prstGeom>
          <a:solidFill>
            <a:schemeClr val="accent5">
              <a:lumMod val="60000"/>
              <a:lumOff val="4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B0F0"/>
              </a:solidFill>
            </a:endParaRPr>
          </a:p>
        </p:txBody>
      </p:sp>
      <p:sp>
        <p:nvSpPr>
          <p:cNvPr id="24" name="Прямоугольник 23"/>
          <p:cNvSpPr/>
          <p:nvPr/>
        </p:nvSpPr>
        <p:spPr>
          <a:xfrm>
            <a:off x="11169199" y="4207800"/>
            <a:ext cx="277141" cy="240705"/>
          </a:xfrm>
          <a:prstGeom prst="rect">
            <a:avLst/>
          </a:prstGeom>
          <a:solidFill>
            <a:srgbClr val="476D97"/>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B0F0"/>
              </a:solidFill>
            </a:endParaRPr>
          </a:p>
        </p:txBody>
      </p:sp>
      <p:sp>
        <p:nvSpPr>
          <p:cNvPr id="25" name="Прямоугольник 24"/>
          <p:cNvSpPr/>
          <p:nvPr/>
        </p:nvSpPr>
        <p:spPr>
          <a:xfrm>
            <a:off x="11169199" y="4788071"/>
            <a:ext cx="277141" cy="240312"/>
          </a:xfrm>
          <a:prstGeom prst="rect">
            <a:avLst/>
          </a:prstGeom>
          <a:solidFill>
            <a:srgbClr val="48C495"/>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B0F0"/>
              </a:solidFill>
            </a:endParaRPr>
          </a:p>
        </p:txBody>
      </p:sp>
      <p:sp>
        <p:nvSpPr>
          <p:cNvPr id="10" name="Прямоугольник 9"/>
          <p:cNvSpPr/>
          <p:nvPr/>
        </p:nvSpPr>
        <p:spPr>
          <a:xfrm>
            <a:off x="11035911" y="2728371"/>
            <a:ext cx="553706" cy="276999"/>
          </a:xfrm>
          <a:prstGeom prst="rect">
            <a:avLst/>
          </a:prstGeom>
        </p:spPr>
        <p:txBody>
          <a:bodyPr wrap="square">
            <a:spAutoFit/>
          </a:bodyPr>
          <a:lstStyle/>
          <a:p>
            <a:pPr>
              <a:buSzPct val="200000"/>
            </a:pPr>
            <a:r>
              <a:rPr lang="en-US" sz="1200" dirty="0">
                <a:latin typeface="Tahoma" panose="020B0604030504040204" pitchFamily="34" charset="0"/>
                <a:ea typeface="Tahoma" panose="020B0604030504040204" pitchFamily="34" charset="0"/>
                <a:cs typeface="Tahoma" panose="020B0604030504040204" pitchFamily="34" charset="0"/>
              </a:rPr>
              <a:t>1 </a:t>
            </a:r>
            <a:r>
              <a:rPr lang="ru-RU" sz="1200" dirty="0">
                <a:latin typeface="Tahoma" panose="020B0604030504040204" pitchFamily="34" charset="0"/>
                <a:ea typeface="Tahoma" panose="020B0604030504040204" pitchFamily="34" charset="0"/>
                <a:cs typeface="Tahoma" panose="020B0604030504040204" pitchFamily="34" charset="0"/>
              </a:rPr>
              <a:t>раз</a:t>
            </a:r>
          </a:p>
        </p:txBody>
      </p:sp>
      <p:sp>
        <p:nvSpPr>
          <p:cNvPr id="26" name="Объект 7">
            <a:extLst>
              <a:ext uri="{FF2B5EF4-FFF2-40B4-BE49-F238E27FC236}">
                <a16:creationId xmlns:a16="http://schemas.microsoft.com/office/drawing/2014/main" id="{8E1E1794-7754-C140-816F-CDA468EBD9AD}"/>
              </a:ext>
            </a:extLst>
          </p:cNvPr>
          <p:cNvSpPr txBox="1">
            <a:spLocks/>
          </p:cNvSpPr>
          <p:nvPr/>
        </p:nvSpPr>
        <p:spPr>
          <a:xfrm>
            <a:off x="10981186" y="3270337"/>
            <a:ext cx="681671" cy="3651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1800" kern="1200">
                <a:solidFill>
                  <a:srgbClr val="1A1A1A"/>
                </a:solidFill>
                <a:latin typeface="Tahoma" panose="020B0604030504040204" pitchFamily="34" charset="0"/>
                <a:ea typeface="Tahoma" panose="020B0604030504040204" pitchFamily="34" charset="0"/>
                <a:cs typeface="Tahoma" panose="020B0604030504040204" pitchFamily="34" charset="0"/>
              </a:defRPr>
            </a:lvl1pPr>
            <a:lvl2pPr marL="357188" indent="-174625"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2pPr>
            <a:lvl3pPr marL="539750" indent="-182563" algn="l" defTabSz="914400" rtl="0" eaLnBrk="1" latinLnBrk="0" hangingPunct="1">
              <a:lnSpc>
                <a:spcPct val="100000"/>
              </a:lnSpc>
              <a:spcBef>
                <a:spcPts val="0"/>
              </a:spcBef>
              <a:buClr>
                <a:srgbClr val="45D487"/>
              </a:buClr>
              <a:buFont typeface="Arial" panose="020B0604020202020204" pitchFamily="34" charset="0"/>
              <a:buChar char="•"/>
              <a:defRPr sz="1800" kern="1200">
                <a:solidFill>
                  <a:srgbClr val="1A1A1A"/>
                </a:solidFill>
                <a:latin typeface="BigCity Grotesque Pro Book" panose="02070503070706040303" pitchFamily="18" charset="-52"/>
                <a:ea typeface="+mn-ea"/>
                <a:cs typeface="+mn-cs"/>
              </a:defRPr>
            </a:lvl3pPr>
            <a:lvl4pPr marL="714375" indent="-163513"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4pPr>
            <a:lvl5pPr marL="896938" indent="-182563" algn="l" defTabSz="914400" rtl="0" eaLnBrk="1" latinLnBrk="0" hangingPunct="1">
              <a:lnSpc>
                <a:spcPct val="100000"/>
              </a:lnSpc>
              <a:spcBef>
                <a:spcPts val="0"/>
              </a:spcBef>
              <a:buClr>
                <a:srgbClr val="45D487"/>
              </a:buClr>
              <a:buFont typeface="Courier New" panose="02070309020205020404" pitchFamily="49" charset="0"/>
              <a:buChar char="o"/>
              <a:defRPr sz="1800" kern="1200">
                <a:solidFill>
                  <a:srgbClr val="1A1A1A"/>
                </a:solidFill>
                <a:latin typeface="BigCity Grotesque Pro Book" panose="02070503070706040303" pitchFamily="18" charset="-5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200000"/>
            </a:pPr>
            <a:r>
              <a:rPr lang="ru-RU" sz="1200" dirty="0">
                <a:solidFill>
                  <a:schemeClr val="tx1"/>
                </a:solidFill>
              </a:rPr>
              <a:t>2</a:t>
            </a:r>
            <a:r>
              <a:rPr lang="en-US" sz="1200" dirty="0">
                <a:solidFill>
                  <a:schemeClr val="tx1"/>
                </a:solidFill>
              </a:rPr>
              <a:t> </a:t>
            </a:r>
            <a:r>
              <a:rPr lang="ru-RU" sz="1200" dirty="0">
                <a:solidFill>
                  <a:schemeClr val="tx1"/>
                </a:solidFill>
              </a:rPr>
              <a:t>раза</a:t>
            </a:r>
          </a:p>
        </p:txBody>
      </p:sp>
      <p:sp>
        <p:nvSpPr>
          <p:cNvPr id="27" name="Объект 7">
            <a:extLst>
              <a:ext uri="{FF2B5EF4-FFF2-40B4-BE49-F238E27FC236}">
                <a16:creationId xmlns:a16="http://schemas.microsoft.com/office/drawing/2014/main" id="{8E1E1794-7754-C140-816F-CDA468EBD9AD}"/>
              </a:ext>
            </a:extLst>
          </p:cNvPr>
          <p:cNvSpPr txBox="1">
            <a:spLocks/>
          </p:cNvSpPr>
          <p:nvPr/>
        </p:nvSpPr>
        <p:spPr>
          <a:xfrm>
            <a:off x="10981185" y="3851332"/>
            <a:ext cx="681671" cy="3651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1800" kern="1200">
                <a:solidFill>
                  <a:srgbClr val="1A1A1A"/>
                </a:solidFill>
                <a:latin typeface="Tahoma" panose="020B0604030504040204" pitchFamily="34" charset="0"/>
                <a:ea typeface="Tahoma" panose="020B0604030504040204" pitchFamily="34" charset="0"/>
                <a:cs typeface="Tahoma" panose="020B0604030504040204" pitchFamily="34" charset="0"/>
              </a:defRPr>
            </a:lvl1pPr>
            <a:lvl2pPr marL="357188" indent="-174625"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2pPr>
            <a:lvl3pPr marL="539750" indent="-182563" algn="l" defTabSz="914400" rtl="0" eaLnBrk="1" latinLnBrk="0" hangingPunct="1">
              <a:lnSpc>
                <a:spcPct val="100000"/>
              </a:lnSpc>
              <a:spcBef>
                <a:spcPts val="0"/>
              </a:spcBef>
              <a:buClr>
                <a:srgbClr val="45D487"/>
              </a:buClr>
              <a:buFont typeface="Arial" panose="020B0604020202020204" pitchFamily="34" charset="0"/>
              <a:buChar char="•"/>
              <a:defRPr sz="1800" kern="1200">
                <a:solidFill>
                  <a:srgbClr val="1A1A1A"/>
                </a:solidFill>
                <a:latin typeface="BigCity Grotesque Pro Book" panose="02070503070706040303" pitchFamily="18" charset="-52"/>
                <a:ea typeface="+mn-ea"/>
                <a:cs typeface="+mn-cs"/>
              </a:defRPr>
            </a:lvl3pPr>
            <a:lvl4pPr marL="714375" indent="-163513"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4pPr>
            <a:lvl5pPr marL="896938" indent="-182563" algn="l" defTabSz="914400" rtl="0" eaLnBrk="1" latinLnBrk="0" hangingPunct="1">
              <a:lnSpc>
                <a:spcPct val="100000"/>
              </a:lnSpc>
              <a:spcBef>
                <a:spcPts val="0"/>
              </a:spcBef>
              <a:buClr>
                <a:srgbClr val="45D487"/>
              </a:buClr>
              <a:buFont typeface="Courier New" panose="02070309020205020404" pitchFamily="49" charset="0"/>
              <a:buChar char="o"/>
              <a:defRPr sz="1800" kern="1200">
                <a:solidFill>
                  <a:srgbClr val="1A1A1A"/>
                </a:solidFill>
                <a:latin typeface="BigCity Grotesque Pro Book" panose="02070503070706040303" pitchFamily="18" charset="-5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200000"/>
            </a:pPr>
            <a:r>
              <a:rPr lang="ru-RU" sz="1200" dirty="0">
                <a:solidFill>
                  <a:schemeClr val="tx1"/>
                </a:solidFill>
              </a:rPr>
              <a:t>3</a:t>
            </a:r>
            <a:r>
              <a:rPr lang="en-US" sz="1200" dirty="0">
                <a:solidFill>
                  <a:schemeClr val="tx1"/>
                </a:solidFill>
              </a:rPr>
              <a:t> </a:t>
            </a:r>
            <a:r>
              <a:rPr lang="ru-RU" sz="1200" dirty="0">
                <a:solidFill>
                  <a:schemeClr val="tx1"/>
                </a:solidFill>
              </a:rPr>
              <a:t>раза</a:t>
            </a:r>
          </a:p>
        </p:txBody>
      </p:sp>
      <p:sp>
        <p:nvSpPr>
          <p:cNvPr id="28" name="Объект 7">
            <a:extLst>
              <a:ext uri="{FF2B5EF4-FFF2-40B4-BE49-F238E27FC236}">
                <a16:creationId xmlns:a16="http://schemas.microsoft.com/office/drawing/2014/main" id="{8E1E1794-7754-C140-816F-CDA468EBD9AD}"/>
              </a:ext>
            </a:extLst>
          </p:cNvPr>
          <p:cNvSpPr txBox="1">
            <a:spLocks/>
          </p:cNvSpPr>
          <p:nvPr/>
        </p:nvSpPr>
        <p:spPr>
          <a:xfrm>
            <a:off x="10900082" y="2353022"/>
            <a:ext cx="830500" cy="3651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1800" kern="1200">
                <a:solidFill>
                  <a:srgbClr val="1A1A1A"/>
                </a:solidFill>
                <a:latin typeface="Tahoma" panose="020B0604030504040204" pitchFamily="34" charset="0"/>
                <a:ea typeface="Tahoma" panose="020B0604030504040204" pitchFamily="34" charset="0"/>
                <a:cs typeface="Tahoma" panose="020B0604030504040204" pitchFamily="34" charset="0"/>
              </a:defRPr>
            </a:lvl1pPr>
            <a:lvl2pPr marL="357188" indent="-174625"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2pPr>
            <a:lvl3pPr marL="539750" indent="-182563" algn="l" defTabSz="914400" rtl="0" eaLnBrk="1" latinLnBrk="0" hangingPunct="1">
              <a:lnSpc>
                <a:spcPct val="100000"/>
              </a:lnSpc>
              <a:spcBef>
                <a:spcPts val="0"/>
              </a:spcBef>
              <a:buClr>
                <a:srgbClr val="45D487"/>
              </a:buClr>
              <a:buFont typeface="Arial" panose="020B0604020202020204" pitchFamily="34" charset="0"/>
              <a:buChar char="•"/>
              <a:defRPr sz="1800" kern="1200">
                <a:solidFill>
                  <a:srgbClr val="1A1A1A"/>
                </a:solidFill>
                <a:latin typeface="BigCity Grotesque Pro Book" panose="02070503070706040303" pitchFamily="18" charset="-52"/>
                <a:ea typeface="+mn-ea"/>
                <a:cs typeface="+mn-cs"/>
              </a:defRPr>
            </a:lvl3pPr>
            <a:lvl4pPr marL="714375" indent="-163513"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4pPr>
            <a:lvl5pPr marL="896938" indent="-182563" algn="l" defTabSz="914400" rtl="0" eaLnBrk="1" latinLnBrk="0" hangingPunct="1">
              <a:lnSpc>
                <a:spcPct val="100000"/>
              </a:lnSpc>
              <a:spcBef>
                <a:spcPts val="0"/>
              </a:spcBef>
              <a:buClr>
                <a:srgbClr val="45D487"/>
              </a:buClr>
              <a:buFont typeface="Courier New" panose="02070309020205020404" pitchFamily="49" charset="0"/>
              <a:buChar char="o"/>
              <a:defRPr sz="1800" kern="1200">
                <a:solidFill>
                  <a:srgbClr val="1A1A1A"/>
                </a:solidFill>
                <a:latin typeface="BigCity Grotesque Pro Book" panose="02070503070706040303" pitchFamily="18" charset="-5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200000"/>
            </a:pPr>
            <a:endParaRPr lang="ru-RU" sz="1600" dirty="0">
              <a:solidFill>
                <a:schemeClr val="tx1"/>
              </a:solidFill>
            </a:endParaRPr>
          </a:p>
        </p:txBody>
      </p:sp>
      <p:sp>
        <p:nvSpPr>
          <p:cNvPr id="29" name="Объект 7">
            <a:extLst>
              <a:ext uri="{FF2B5EF4-FFF2-40B4-BE49-F238E27FC236}">
                <a16:creationId xmlns:a16="http://schemas.microsoft.com/office/drawing/2014/main" id="{8E1E1794-7754-C140-816F-CDA468EBD9AD}"/>
              </a:ext>
            </a:extLst>
          </p:cNvPr>
          <p:cNvSpPr txBox="1">
            <a:spLocks/>
          </p:cNvSpPr>
          <p:nvPr/>
        </p:nvSpPr>
        <p:spPr>
          <a:xfrm>
            <a:off x="10981185" y="4432121"/>
            <a:ext cx="632817" cy="3651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1800" kern="1200">
                <a:solidFill>
                  <a:srgbClr val="1A1A1A"/>
                </a:solidFill>
                <a:latin typeface="Tahoma" panose="020B0604030504040204" pitchFamily="34" charset="0"/>
                <a:ea typeface="Tahoma" panose="020B0604030504040204" pitchFamily="34" charset="0"/>
                <a:cs typeface="Tahoma" panose="020B0604030504040204" pitchFamily="34" charset="0"/>
              </a:defRPr>
            </a:lvl1pPr>
            <a:lvl2pPr marL="357188" indent="-174625"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2pPr>
            <a:lvl3pPr marL="539750" indent="-182563" algn="l" defTabSz="914400" rtl="0" eaLnBrk="1" latinLnBrk="0" hangingPunct="1">
              <a:lnSpc>
                <a:spcPct val="100000"/>
              </a:lnSpc>
              <a:spcBef>
                <a:spcPts val="0"/>
              </a:spcBef>
              <a:buClr>
                <a:srgbClr val="45D487"/>
              </a:buClr>
              <a:buFont typeface="Arial" panose="020B0604020202020204" pitchFamily="34" charset="0"/>
              <a:buChar char="•"/>
              <a:defRPr sz="1800" kern="1200">
                <a:solidFill>
                  <a:srgbClr val="1A1A1A"/>
                </a:solidFill>
                <a:latin typeface="BigCity Grotesque Pro Book" panose="02070503070706040303" pitchFamily="18" charset="-52"/>
                <a:ea typeface="+mn-ea"/>
                <a:cs typeface="+mn-cs"/>
              </a:defRPr>
            </a:lvl3pPr>
            <a:lvl4pPr marL="714375" indent="-163513"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4pPr>
            <a:lvl5pPr marL="896938" indent="-182563" algn="l" defTabSz="914400" rtl="0" eaLnBrk="1" latinLnBrk="0" hangingPunct="1">
              <a:lnSpc>
                <a:spcPct val="100000"/>
              </a:lnSpc>
              <a:spcBef>
                <a:spcPts val="0"/>
              </a:spcBef>
              <a:buClr>
                <a:srgbClr val="45D487"/>
              </a:buClr>
              <a:buFont typeface="Courier New" panose="02070309020205020404" pitchFamily="49" charset="0"/>
              <a:buChar char="o"/>
              <a:defRPr sz="1800" kern="1200">
                <a:solidFill>
                  <a:srgbClr val="1A1A1A"/>
                </a:solidFill>
                <a:latin typeface="BigCity Grotesque Pro Book" panose="02070503070706040303" pitchFamily="18" charset="-5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200000"/>
            </a:pPr>
            <a:r>
              <a:rPr lang="ru-RU" sz="1200" dirty="0">
                <a:solidFill>
                  <a:schemeClr val="tx1"/>
                </a:solidFill>
              </a:rPr>
              <a:t>4</a:t>
            </a:r>
            <a:r>
              <a:rPr lang="en-US" sz="1200" dirty="0">
                <a:solidFill>
                  <a:schemeClr val="tx1"/>
                </a:solidFill>
              </a:rPr>
              <a:t> </a:t>
            </a:r>
            <a:r>
              <a:rPr lang="ru-RU" sz="1200" dirty="0">
                <a:solidFill>
                  <a:schemeClr val="tx1"/>
                </a:solidFill>
              </a:rPr>
              <a:t>раза</a:t>
            </a:r>
          </a:p>
        </p:txBody>
      </p:sp>
      <p:sp>
        <p:nvSpPr>
          <p:cNvPr id="30" name="Объект 7">
            <a:extLst>
              <a:ext uri="{FF2B5EF4-FFF2-40B4-BE49-F238E27FC236}">
                <a16:creationId xmlns:a16="http://schemas.microsoft.com/office/drawing/2014/main" id="{8E1E1794-7754-C140-816F-CDA468EBD9AD}"/>
              </a:ext>
            </a:extLst>
          </p:cNvPr>
          <p:cNvSpPr txBox="1">
            <a:spLocks/>
          </p:cNvSpPr>
          <p:nvPr/>
        </p:nvSpPr>
        <p:spPr>
          <a:xfrm>
            <a:off x="11032309" y="5008516"/>
            <a:ext cx="557308" cy="3651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1800" kern="1200">
                <a:solidFill>
                  <a:srgbClr val="1A1A1A"/>
                </a:solidFill>
                <a:latin typeface="Tahoma" panose="020B0604030504040204" pitchFamily="34" charset="0"/>
                <a:ea typeface="Tahoma" panose="020B0604030504040204" pitchFamily="34" charset="0"/>
                <a:cs typeface="Tahoma" panose="020B0604030504040204" pitchFamily="34" charset="0"/>
              </a:defRPr>
            </a:lvl1pPr>
            <a:lvl2pPr marL="357188" indent="-174625"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2pPr>
            <a:lvl3pPr marL="539750" indent="-182563" algn="l" defTabSz="914400" rtl="0" eaLnBrk="1" latinLnBrk="0" hangingPunct="1">
              <a:lnSpc>
                <a:spcPct val="100000"/>
              </a:lnSpc>
              <a:spcBef>
                <a:spcPts val="0"/>
              </a:spcBef>
              <a:buClr>
                <a:srgbClr val="45D487"/>
              </a:buClr>
              <a:buFont typeface="Arial" panose="020B0604020202020204" pitchFamily="34" charset="0"/>
              <a:buChar char="•"/>
              <a:defRPr sz="1800" kern="1200">
                <a:solidFill>
                  <a:srgbClr val="1A1A1A"/>
                </a:solidFill>
                <a:latin typeface="BigCity Grotesque Pro Book" panose="02070503070706040303" pitchFamily="18" charset="-52"/>
                <a:ea typeface="+mn-ea"/>
                <a:cs typeface="+mn-cs"/>
              </a:defRPr>
            </a:lvl3pPr>
            <a:lvl4pPr marL="714375" indent="-163513"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4pPr>
            <a:lvl5pPr marL="896938" indent="-182563" algn="l" defTabSz="914400" rtl="0" eaLnBrk="1" latinLnBrk="0" hangingPunct="1">
              <a:lnSpc>
                <a:spcPct val="100000"/>
              </a:lnSpc>
              <a:spcBef>
                <a:spcPts val="0"/>
              </a:spcBef>
              <a:buClr>
                <a:srgbClr val="45D487"/>
              </a:buClr>
              <a:buFont typeface="Courier New" panose="02070309020205020404" pitchFamily="49" charset="0"/>
              <a:buChar char="o"/>
              <a:defRPr sz="1800" kern="1200">
                <a:solidFill>
                  <a:srgbClr val="1A1A1A"/>
                </a:solidFill>
                <a:latin typeface="BigCity Grotesque Pro Book" panose="02070503070706040303" pitchFamily="18" charset="-5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200000"/>
            </a:pPr>
            <a:r>
              <a:rPr lang="ru-RU" sz="1200" dirty="0">
                <a:solidFill>
                  <a:schemeClr val="tx1"/>
                </a:solidFill>
              </a:rPr>
              <a:t>5</a:t>
            </a:r>
            <a:r>
              <a:rPr lang="en-US" sz="1200" dirty="0">
                <a:solidFill>
                  <a:schemeClr val="tx1"/>
                </a:solidFill>
              </a:rPr>
              <a:t> </a:t>
            </a:r>
            <a:r>
              <a:rPr lang="ru-RU" sz="1200" dirty="0">
                <a:solidFill>
                  <a:schemeClr val="tx1"/>
                </a:solidFill>
              </a:rPr>
              <a:t>раз</a:t>
            </a:r>
          </a:p>
        </p:txBody>
      </p:sp>
      <p:sp>
        <p:nvSpPr>
          <p:cNvPr id="31" name="Прямоугольник 30"/>
          <p:cNvSpPr/>
          <p:nvPr/>
        </p:nvSpPr>
        <p:spPr>
          <a:xfrm>
            <a:off x="10667975" y="2202380"/>
            <a:ext cx="1293179" cy="276999"/>
          </a:xfrm>
          <a:prstGeom prst="rect">
            <a:avLst/>
          </a:prstGeom>
        </p:spPr>
        <p:txBody>
          <a:bodyPr wrap="square">
            <a:spAutoFit/>
          </a:bodyPr>
          <a:lstStyle/>
          <a:p>
            <a:pPr>
              <a:buSzPct val="200000"/>
            </a:pPr>
            <a:r>
              <a:rPr lang="ru-RU" sz="1200" dirty="0">
                <a:latin typeface="Tahoma" panose="020B0604030504040204" pitchFamily="34" charset="0"/>
                <a:ea typeface="Tahoma" panose="020B0604030504040204" pitchFamily="34" charset="0"/>
                <a:cs typeface="Tahoma" panose="020B0604030504040204" pitchFamily="34" charset="0"/>
              </a:rPr>
              <a:t>Не участвовали</a:t>
            </a:r>
          </a:p>
        </p:txBody>
      </p:sp>
      <p:sp>
        <p:nvSpPr>
          <p:cNvPr id="32"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ХАРАКТЕРИСТИКА РАЗВИТИЯ ПРАКТИКИ ИНИЦИАТИВНОГО БЮДЖЕТИРОВАНИЯ В НОВОСИБИРСКОЙ ОБЛАСТИ</a:t>
            </a:r>
            <a:br>
              <a:rPr lang="ru-RU" dirty="0">
                <a:solidFill>
                  <a:srgbClr val="1A1A1A"/>
                </a:solidFill>
              </a:rPr>
            </a:br>
            <a:endParaRPr lang="ru-RU" dirty="0"/>
          </a:p>
        </p:txBody>
      </p:sp>
      <p:cxnSp>
        <p:nvCxnSpPr>
          <p:cNvPr id="34" name="Прямая соединительная линия 33">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sp>
        <p:nvSpPr>
          <p:cNvPr id="35" name="Подзаголовок 9">
            <a:extLst>
              <a:ext uri="{FF2B5EF4-FFF2-40B4-BE49-F238E27FC236}">
                <a16:creationId xmlns:a16="http://schemas.microsoft.com/office/drawing/2014/main" id="{935E8894-AAEF-F943-BC42-4E0187C9721D}"/>
              </a:ext>
            </a:extLst>
          </p:cNvPr>
          <p:cNvSpPr txBox="1">
            <a:spLocks/>
          </p:cNvSpPr>
          <p:nvPr/>
        </p:nvSpPr>
        <p:spPr>
          <a:xfrm>
            <a:off x="628650" y="1366133"/>
            <a:ext cx="8902783" cy="51021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600" b="1" dirty="0">
                <a:solidFill>
                  <a:schemeClr val="tx1">
                    <a:lumMod val="90000"/>
                    <a:lumOff val="10000"/>
                  </a:schemeClr>
                </a:solidFill>
              </a:rPr>
              <a:t>ПЕРЕОДИЧНОСТЬ</a:t>
            </a:r>
            <a:r>
              <a:rPr lang="ru-RU" sz="1600" b="1" dirty="0"/>
              <a:t> УЧАСТИЯ </a:t>
            </a:r>
            <a:r>
              <a:rPr lang="ru-RU" sz="1600" dirty="0"/>
              <a:t>ПОСЕЛЕНИЙ В КОНКУРСНЫХ ОТБОРАХ 2017 – 2022 гг.</a:t>
            </a:r>
          </a:p>
        </p:txBody>
      </p:sp>
      <p:sp>
        <p:nvSpPr>
          <p:cNvPr id="20" name="Прямоугольник 19">
            <a:extLst>
              <a:ext uri="{FF2B5EF4-FFF2-40B4-BE49-F238E27FC236}">
                <a16:creationId xmlns:a16="http://schemas.microsoft.com/office/drawing/2014/main" id="{BE3B74F7-6F5E-4F76-A687-64ED751A8EED}"/>
              </a:ext>
            </a:extLst>
          </p:cNvPr>
          <p:cNvSpPr/>
          <p:nvPr/>
        </p:nvSpPr>
        <p:spPr>
          <a:xfrm>
            <a:off x="11169199" y="5350160"/>
            <a:ext cx="277141" cy="240312"/>
          </a:xfrm>
          <a:prstGeom prst="rect">
            <a:avLst/>
          </a:prstGeom>
          <a:solidFill>
            <a:srgbClr val="F2AF86"/>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5E5E5E"/>
              </a:solidFill>
            </a:endParaRPr>
          </a:p>
        </p:txBody>
      </p:sp>
      <p:sp>
        <p:nvSpPr>
          <p:cNvPr id="21" name="Объект 7">
            <a:extLst>
              <a:ext uri="{FF2B5EF4-FFF2-40B4-BE49-F238E27FC236}">
                <a16:creationId xmlns:a16="http://schemas.microsoft.com/office/drawing/2014/main" id="{DC6F7B19-6712-43AF-8F47-C6912DAFB4F5}"/>
              </a:ext>
            </a:extLst>
          </p:cNvPr>
          <p:cNvSpPr txBox="1">
            <a:spLocks/>
          </p:cNvSpPr>
          <p:nvPr/>
        </p:nvSpPr>
        <p:spPr>
          <a:xfrm>
            <a:off x="11032309" y="5590472"/>
            <a:ext cx="557308" cy="3651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1800" kern="1200">
                <a:solidFill>
                  <a:srgbClr val="1A1A1A"/>
                </a:solidFill>
                <a:latin typeface="Tahoma" panose="020B0604030504040204" pitchFamily="34" charset="0"/>
                <a:ea typeface="Tahoma" panose="020B0604030504040204" pitchFamily="34" charset="0"/>
                <a:cs typeface="Tahoma" panose="020B0604030504040204" pitchFamily="34" charset="0"/>
              </a:defRPr>
            </a:lvl1pPr>
            <a:lvl2pPr marL="357188" indent="-174625"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2pPr>
            <a:lvl3pPr marL="539750" indent="-182563" algn="l" defTabSz="914400" rtl="0" eaLnBrk="1" latinLnBrk="0" hangingPunct="1">
              <a:lnSpc>
                <a:spcPct val="100000"/>
              </a:lnSpc>
              <a:spcBef>
                <a:spcPts val="0"/>
              </a:spcBef>
              <a:buClr>
                <a:srgbClr val="45D487"/>
              </a:buClr>
              <a:buFont typeface="Arial" panose="020B0604020202020204" pitchFamily="34" charset="0"/>
              <a:buChar char="•"/>
              <a:defRPr sz="1800" kern="1200">
                <a:solidFill>
                  <a:srgbClr val="1A1A1A"/>
                </a:solidFill>
                <a:latin typeface="BigCity Grotesque Pro Book" panose="02070503070706040303" pitchFamily="18" charset="-52"/>
                <a:ea typeface="+mn-ea"/>
                <a:cs typeface="+mn-cs"/>
              </a:defRPr>
            </a:lvl3pPr>
            <a:lvl4pPr marL="714375" indent="-163513" algn="l" defTabSz="914400" rtl="0" eaLnBrk="1" latinLnBrk="0" hangingPunct="1">
              <a:lnSpc>
                <a:spcPct val="100000"/>
              </a:lnSpc>
              <a:spcBef>
                <a:spcPts val="0"/>
              </a:spcBef>
              <a:buClr>
                <a:srgbClr val="45D487"/>
              </a:buClr>
              <a:buFont typeface="BigCity Grotesque Pro Book" panose="02070503070706040303" pitchFamily="18" charset="-52"/>
              <a:buChar char="‒"/>
              <a:defRPr sz="1800" kern="1200">
                <a:solidFill>
                  <a:srgbClr val="1A1A1A"/>
                </a:solidFill>
                <a:latin typeface="BigCity Grotesque Pro Book" panose="02070503070706040303" pitchFamily="18" charset="-52"/>
                <a:ea typeface="+mn-ea"/>
                <a:cs typeface="+mn-cs"/>
              </a:defRPr>
            </a:lvl4pPr>
            <a:lvl5pPr marL="896938" indent="-182563" algn="l" defTabSz="914400" rtl="0" eaLnBrk="1" latinLnBrk="0" hangingPunct="1">
              <a:lnSpc>
                <a:spcPct val="100000"/>
              </a:lnSpc>
              <a:spcBef>
                <a:spcPts val="0"/>
              </a:spcBef>
              <a:buClr>
                <a:srgbClr val="45D487"/>
              </a:buClr>
              <a:buFont typeface="Courier New" panose="02070309020205020404" pitchFamily="49" charset="0"/>
              <a:buChar char="o"/>
              <a:defRPr sz="1800" kern="1200">
                <a:solidFill>
                  <a:srgbClr val="1A1A1A"/>
                </a:solidFill>
                <a:latin typeface="BigCity Grotesque Pro Book" panose="02070503070706040303" pitchFamily="18" charset="-5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200000"/>
            </a:pPr>
            <a:r>
              <a:rPr lang="ru-RU" sz="1200" dirty="0">
                <a:solidFill>
                  <a:schemeClr val="tx1"/>
                </a:solidFill>
              </a:rPr>
              <a:t>6</a:t>
            </a:r>
            <a:r>
              <a:rPr lang="en-US" sz="1200" dirty="0">
                <a:solidFill>
                  <a:schemeClr val="tx1"/>
                </a:solidFill>
              </a:rPr>
              <a:t> </a:t>
            </a:r>
            <a:r>
              <a:rPr lang="ru-RU" sz="1200" dirty="0">
                <a:solidFill>
                  <a:schemeClr val="tx1"/>
                </a:solidFill>
              </a:rPr>
              <a:t>раз</a:t>
            </a:r>
          </a:p>
        </p:txBody>
      </p:sp>
    </p:spTree>
    <p:extLst>
      <p:ext uri="{BB962C8B-B14F-4D97-AF65-F5344CB8AC3E}">
        <p14:creationId xmlns:p14="http://schemas.microsoft.com/office/powerpoint/2010/main" val="2143617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a:extLst>
              <a:ext uri="{FF2B5EF4-FFF2-40B4-BE49-F238E27FC236}">
                <a16:creationId xmlns:a16="http://schemas.microsoft.com/office/drawing/2014/main" id="{EF9FE405-B975-4B45-B955-4DA6D543BF2B}"/>
              </a:ext>
            </a:extLst>
          </p:cNvPr>
          <p:cNvSpPr>
            <a:spLocks noGrp="1"/>
          </p:cNvSpPr>
          <p:nvPr>
            <p:ph type="sldNum" sz="quarter" idx="4"/>
          </p:nvPr>
        </p:nvSpPr>
        <p:spPr/>
        <p:txBody>
          <a:bodyPr/>
          <a:lstStyle/>
          <a:p>
            <a:fld id="{B0188163-258D-2E4D-98B5-149FF054E877}" type="slidenum">
              <a:rPr lang="ru-RU" smtClean="0"/>
              <a:pPr/>
              <a:t>5</a:t>
            </a:fld>
            <a:endParaRPr lang="ru-RU" dirty="0">
              <a:solidFill>
                <a:schemeClr val="bg1"/>
              </a:solidFill>
            </a:endParaRPr>
          </a:p>
        </p:txBody>
      </p:sp>
      <p:sp>
        <p:nvSpPr>
          <p:cNvPr id="7" name="Прямоугольник 6">
            <a:extLst>
              <a:ext uri="{FF2B5EF4-FFF2-40B4-BE49-F238E27FC236}">
                <a16:creationId xmlns:a16="http://schemas.microsoft.com/office/drawing/2014/main" id="{CC1A5DC0-DAF1-6544-999F-13ED305C2A06}"/>
              </a:ext>
            </a:extLst>
          </p:cNvPr>
          <p:cNvSpPr/>
          <p:nvPr/>
        </p:nvSpPr>
        <p:spPr>
          <a:xfrm>
            <a:off x="6903300" y="5010255"/>
            <a:ext cx="3087282" cy="247542"/>
          </a:xfrm>
          <a:prstGeom prst="rect">
            <a:avLst/>
          </a:prstGeom>
          <a:solidFill>
            <a:schemeClr val="accent5">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rPr>
              <a:t>Областной бюджет</a:t>
            </a:r>
          </a:p>
        </p:txBody>
      </p:sp>
      <p:sp>
        <p:nvSpPr>
          <p:cNvPr id="10" name="Прямоугольник 9">
            <a:extLst>
              <a:ext uri="{FF2B5EF4-FFF2-40B4-BE49-F238E27FC236}">
                <a16:creationId xmlns:a16="http://schemas.microsoft.com/office/drawing/2014/main" id="{CC1A5DC0-DAF1-6544-999F-13ED305C2A06}"/>
              </a:ext>
            </a:extLst>
          </p:cNvPr>
          <p:cNvSpPr/>
          <p:nvPr/>
        </p:nvSpPr>
        <p:spPr>
          <a:xfrm>
            <a:off x="6903300" y="5307844"/>
            <a:ext cx="3087282" cy="247542"/>
          </a:xfrm>
          <a:prstGeom prst="rect">
            <a:avLst/>
          </a:prstGeom>
          <a:solidFill>
            <a:schemeClr val="accent4">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rPr>
              <a:t>Бюджет поселений</a:t>
            </a:r>
          </a:p>
        </p:txBody>
      </p:sp>
      <p:sp>
        <p:nvSpPr>
          <p:cNvPr id="11" name="Прямоугольник 10">
            <a:extLst>
              <a:ext uri="{FF2B5EF4-FFF2-40B4-BE49-F238E27FC236}">
                <a16:creationId xmlns:a16="http://schemas.microsoft.com/office/drawing/2014/main" id="{CC1A5DC0-DAF1-6544-999F-13ED305C2A06}"/>
              </a:ext>
            </a:extLst>
          </p:cNvPr>
          <p:cNvSpPr/>
          <p:nvPr/>
        </p:nvSpPr>
        <p:spPr>
          <a:xfrm>
            <a:off x="6903300" y="5608052"/>
            <a:ext cx="3087282" cy="247542"/>
          </a:xfrm>
          <a:prstGeom prst="rect">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rPr>
              <a:t>Средства граждан</a:t>
            </a:r>
          </a:p>
        </p:txBody>
      </p:sp>
      <p:sp>
        <p:nvSpPr>
          <p:cNvPr id="12" name="Прямоугольник 11">
            <a:extLst>
              <a:ext uri="{FF2B5EF4-FFF2-40B4-BE49-F238E27FC236}">
                <a16:creationId xmlns:a16="http://schemas.microsoft.com/office/drawing/2014/main" id="{CC1A5DC0-DAF1-6544-999F-13ED305C2A06}"/>
              </a:ext>
            </a:extLst>
          </p:cNvPr>
          <p:cNvSpPr/>
          <p:nvPr/>
        </p:nvSpPr>
        <p:spPr>
          <a:xfrm>
            <a:off x="6903300" y="5908260"/>
            <a:ext cx="3087282" cy="247542"/>
          </a:xfrm>
          <a:prstGeom prst="rect">
            <a:avLst/>
          </a:prstGeom>
          <a:solidFill>
            <a:srgbClr val="8DE4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rPr>
              <a:t>Внебюджетные источники</a:t>
            </a:r>
          </a:p>
        </p:txBody>
      </p:sp>
      <p:sp>
        <p:nvSpPr>
          <p:cNvPr id="13" name="Прямоугольник 12">
            <a:extLst>
              <a:ext uri="{FF2B5EF4-FFF2-40B4-BE49-F238E27FC236}">
                <a16:creationId xmlns:a16="http://schemas.microsoft.com/office/drawing/2014/main" id="{CC1A5DC0-DAF1-6544-999F-13ED305C2A06}"/>
              </a:ext>
            </a:extLst>
          </p:cNvPr>
          <p:cNvSpPr/>
          <p:nvPr/>
        </p:nvSpPr>
        <p:spPr>
          <a:xfrm>
            <a:off x="10100310" y="5010255"/>
            <a:ext cx="1434465" cy="247542"/>
          </a:xfrm>
          <a:prstGeom prst="rect">
            <a:avLst/>
          </a:prstGeom>
          <a:solidFill>
            <a:schemeClr val="accent5">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rPr>
              <a:t>50</a:t>
            </a:r>
            <a:r>
              <a:rPr lang="en-US" sz="1200" b="1" dirty="0">
                <a:solidFill>
                  <a:schemeClr val="tx1"/>
                </a:solidFill>
                <a:latin typeface="Tahoma" panose="020B0604030504040204" pitchFamily="34" charset="0"/>
                <a:ea typeface="Tahoma" panose="020B0604030504040204" pitchFamily="34" charset="0"/>
                <a:cs typeface="Tahoma" panose="020B0604030504040204" pitchFamily="34" charset="0"/>
              </a:rPr>
              <a:t>3</a:t>
            </a:r>
            <a:r>
              <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1200" b="1" dirty="0">
                <a:solidFill>
                  <a:schemeClr val="tx1"/>
                </a:solidFill>
                <a:latin typeface="Tahoma" panose="020B0604030504040204" pitchFamily="34" charset="0"/>
                <a:ea typeface="Tahoma" panose="020B0604030504040204" pitchFamily="34" charset="0"/>
                <a:cs typeface="Tahoma" panose="020B0604030504040204" pitchFamily="34" charset="0"/>
              </a:rPr>
              <a:t>9</a:t>
            </a:r>
            <a:endPar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4" name="Прямоугольник 13">
            <a:extLst>
              <a:ext uri="{FF2B5EF4-FFF2-40B4-BE49-F238E27FC236}">
                <a16:creationId xmlns:a16="http://schemas.microsoft.com/office/drawing/2014/main" id="{CC1A5DC0-DAF1-6544-999F-13ED305C2A06}"/>
              </a:ext>
            </a:extLst>
          </p:cNvPr>
          <p:cNvSpPr/>
          <p:nvPr/>
        </p:nvSpPr>
        <p:spPr>
          <a:xfrm>
            <a:off x="10100306" y="5307844"/>
            <a:ext cx="1434465" cy="247542"/>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rPr>
              <a:t>13</a:t>
            </a:r>
            <a:r>
              <a:rPr lang="en-US" sz="1200" b="1" dirty="0">
                <a:solidFill>
                  <a:schemeClr val="tx1"/>
                </a:solidFill>
                <a:latin typeface="Tahoma" panose="020B0604030504040204" pitchFamily="34" charset="0"/>
                <a:ea typeface="Tahoma" panose="020B0604030504040204" pitchFamily="34" charset="0"/>
                <a:cs typeface="Tahoma" panose="020B0604030504040204" pitchFamily="34" charset="0"/>
              </a:rPr>
              <a:t>4</a:t>
            </a:r>
            <a:r>
              <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1200" b="1" dirty="0">
                <a:solidFill>
                  <a:schemeClr val="tx1"/>
                </a:solidFill>
                <a:latin typeface="Tahoma" panose="020B0604030504040204" pitchFamily="34" charset="0"/>
                <a:ea typeface="Tahoma" panose="020B0604030504040204" pitchFamily="34" charset="0"/>
                <a:cs typeface="Tahoma" panose="020B0604030504040204" pitchFamily="34" charset="0"/>
              </a:rPr>
              <a:t>4</a:t>
            </a:r>
            <a:endPar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5" name="Прямоугольник 14">
            <a:extLst>
              <a:ext uri="{FF2B5EF4-FFF2-40B4-BE49-F238E27FC236}">
                <a16:creationId xmlns:a16="http://schemas.microsoft.com/office/drawing/2014/main" id="{CC1A5DC0-DAF1-6544-999F-13ED305C2A06}"/>
              </a:ext>
            </a:extLst>
          </p:cNvPr>
          <p:cNvSpPr/>
          <p:nvPr/>
        </p:nvSpPr>
        <p:spPr>
          <a:xfrm>
            <a:off x="10100306" y="5608052"/>
            <a:ext cx="1434465" cy="247542"/>
          </a:xfrm>
          <a:prstGeom prst="rect">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rPr>
              <a:t>56,</a:t>
            </a:r>
            <a:r>
              <a:rPr lang="en-US" sz="1200" b="1" dirty="0">
                <a:solidFill>
                  <a:schemeClr val="tx1"/>
                </a:solidFill>
                <a:latin typeface="Tahoma" panose="020B0604030504040204" pitchFamily="34" charset="0"/>
                <a:ea typeface="Tahoma" panose="020B0604030504040204" pitchFamily="34" charset="0"/>
                <a:cs typeface="Tahoma" panose="020B0604030504040204" pitchFamily="34" charset="0"/>
              </a:rPr>
              <a:t>8</a:t>
            </a:r>
            <a:endPar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6" name="Прямоугольник 15">
            <a:extLst>
              <a:ext uri="{FF2B5EF4-FFF2-40B4-BE49-F238E27FC236}">
                <a16:creationId xmlns:a16="http://schemas.microsoft.com/office/drawing/2014/main" id="{CC1A5DC0-DAF1-6544-999F-13ED305C2A06}"/>
              </a:ext>
            </a:extLst>
          </p:cNvPr>
          <p:cNvSpPr/>
          <p:nvPr/>
        </p:nvSpPr>
        <p:spPr>
          <a:xfrm>
            <a:off x="10100305" y="5908260"/>
            <a:ext cx="1434465" cy="247542"/>
          </a:xfrm>
          <a:prstGeom prst="rect">
            <a:avLst/>
          </a:prstGeom>
          <a:solidFill>
            <a:srgbClr val="8DE4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a:solidFill>
                  <a:schemeClr val="tx1"/>
                </a:solidFill>
                <a:latin typeface="Tahoma" panose="020B0604030504040204" pitchFamily="34" charset="0"/>
                <a:ea typeface="Tahoma" panose="020B0604030504040204" pitchFamily="34" charset="0"/>
                <a:cs typeface="Tahoma" panose="020B0604030504040204" pitchFamily="34" charset="0"/>
              </a:rPr>
              <a:t>3,4</a:t>
            </a:r>
          </a:p>
        </p:txBody>
      </p:sp>
      <p:sp>
        <p:nvSpPr>
          <p:cNvPr id="20"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ХАРАКТЕРИСТИКА РАЗВИТИЯ ПРАКТИКИ ИНИЦИАТИВНОГО БЮДЖЕТИРОВАНИЯ В НОВОСИБИРСКОЙ ОБЛАСТИ</a:t>
            </a:r>
            <a:br>
              <a:rPr lang="ru-RU" dirty="0">
                <a:solidFill>
                  <a:srgbClr val="1A1A1A"/>
                </a:solidFill>
              </a:rPr>
            </a:br>
            <a:endParaRPr lang="ru-RU" dirty="0"/>
          </a:p>
        </p:txBody>
      </p:sp>
      <p:cxnSp>
        <p:nvCxnSpPr>
          <p:cNvPr id="21" name="Прямая соединительная линия 20">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2" name="Подзаголовок 9">
            <a:extLst>
              <a:ext uri="{FF2B5EF4-FFF2-40B4-BE49-F238E27FC236}">
                <a16:creationId xmlns:a16="http://schemas.microsoft.com/office/drawing/2014/main" id="{935E8894-AAEF-F943-BC42-4E0187C9721D}"/>
              </a:ext>
            </a:extLst>
          </p:cNvPr>
          <p:cNvSpPr txBox="1">
            <a:spLocks/>
          </p:cNvSpPr>
          <p:nvPr/>
        </p:nvSpPr>
        <p:spPr>
          <a:xfrm>
            <a:off x="597877" y="1355539"/>
            <a:ext cx="9361932" cy="51021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600" b="1" dirty="0"/>
              <a:t>УЧАСТИЕ ПОСЕЛЕНИЙ </a:t>
            </a:r>
            <a:r>
              <a:rPr lang="ru-RU" sz="1600" dirty="0"/>
              <a:t>В КОНКУРСНЫХ ОТБОРАХ И ФИНАНСОВЫЕ ПОКАЗАТЕЛИ ПРОЕКТОВ</a:t>
            </a:r>
            <a:r>
              <a:rPr lang="en-US" sz="1600" b="1" dirty="0">
                <a:solidFill>
                  <a:schemeClr val="accent5">
                    <a:lumMod val="50000"/>
                  </a:schemeClr>
                </a:solidFill>
              </a:rPr>
              <a:t>*</a:t>
            </a:r>
            <a:endParaRPr lang="ru-RU" sz="1600" b="1" dirty="0">
              <a:solidFill>
                <a:schemeClr val="accent5">
                  <a:lumMod val="50000"/>
                </a:schemeClr>
              </a:solidFill>
            </a:endParaRPr>
          </a:p>
        </p:txBody>
      </p:sp>
      <p:cxnSp>
        <p:nvCxnSpPr>
          <p:cNvPr id="25" name="Прямая со стрелкой 24">
            <a:extLst>
              <a:ext uri="{FF2B5EF4-FFF2-40B4-BE49-F238E27FC236}">
                <a16:creationId xmlns:a16="http://schemas.microsoft.com/office/drawing/2014/main" id="{900C0BFF-B734-F043-BC12-B06B9232F92A}"/>
              </a:ext>
            </a:extLst>
          </p:cNvPr>
          <p:cNvCxnSpPr>
            <a:cxnSpLocks/>
          </p:cNvCxnSpPr>
          <p:nvPr/>
        </p:nvCxnSpPr>
        <p:spPr>
          <a:xfrm>
            <a:off x="783038" y="2085298"/>
            <a:ext cx="667693" cy="2728"/>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graphicFrame>
        <p:nvGraphicFramePr>
          <p:cNvPr id="36" name="Диаграмма 35"/>
          <p:cNvGraphicFramePr/>
          <p:nvPr>
            <p:extLst>
              <p:ext uri="{D42A27DB-BD31-4B8C-83A1-F6EECF244321}">
                <p14:modId xmlns:p14="http://schemas.microsoft.com/office/powerpoint/2010/main" val="704175338"/>
              </p:ext>
            </p:extLst>
          </p:nvPr>
        </p:nvGraphicFramePr>
        <p:xfrm>
          <a:off x="388084" y="2000800"/>
          <a:ext cx="5180783" cy="4333430"/>
        </p:xfrm>
        <a:graphic>
          <a:graphicData uri="http://schemas.openxmlformats.org/drawingml/2006/chart">
            <c:chart xmlns:c="http://schemas.openxmlformats.org/drawingml/2006/chart" xmlns:r="http://schemas.openxmlformats.org/officeDocument/2006/relationships" r:id="rId2"/>
          </a:graphicData>
        </a:graphic>
      </p:graphicFrame>
      <p:sp>
        <p:nvSpPr>
          <p:cNvPr id="37" name="Прямоугольник 36"/>
          <p:cNvSpPr/>
          <p:nvPr/>
        </p:nvSpPr>
        <p:spPr>
          <a:xfrm>
            <a:off x="4941668" y="4798414"/>
            <a:ext cx="418042" cy="548857"/>
          </a:xfrm>
          <a:prstGeom prst="rect">
            <a:avLst/>
          </a:prstGeom>
          <a:solidFill>
            <a:schemeClr val="accent4">
              <a:lumMod val="40000"/>
              <a:lumOff val="60000"/>
            </a:schemeClr>
          </a:solidFill>
          <a:ln>
            <a:solidFill>
              <a:srgbClr val="FFE576"/>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ru-RU"/>
          </a:p>
        </p:txBody>
      </p:sp>
      <p:sp>
        <p:nvSpPr>
          <p:cNvPr id="38" name="TextBox 1"/>
          <p:cNvSpPr txBox="1"/>
          <p:nvPr/>
        </p:nvSpPr>
        <p:spPr>
          <a:xfrm>
            <a:off x="4551550" y="5072843"/>
            <a:ext cx="280390" cy="24386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ru-RU" sz="1200" b="1" dirty="0"/>
              <a:t>7</a:t>
            </a:r>
          </a:p>
        </p:txBody>
      </p:sp>
      <p:sp>
        <p:nvSpPr>
          <p:cNvPr id="39" name="TextBox 1"/>
          <p:cNvSpPr txBox="1"/>
          <p:nvPr/>
        </p:nvSpPr>
        <p:spPr>
          <a:xfrm>
            <a:off x="4902723" y="4905597"/>
            <a:ext cx="530801" cy="2438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ru-RU" sz="1200" b="1" dirty="0">
                <a:latin typeface="Tahoma" panose="020B0604030504040204" pitchFamily="34" charset="0"/>
                <a:ea typeface="Tahoma" panose="020B0604030504040204" pitchFamily="34" charset="0"/>
                <a:cs typeface="Tahoma" panose="020B0604030504040204" pitchFamily="34" charset="0"/>
              </a:rPr>
              <a:t>146</a:t>
            </a:r>
          </a:p>
        </p:txBody>
      </p:sp>
      <p:sp>
        <p:nvSpPr>
          <p:cNvPr id="40" name="TextBox 39"/>
          <p:cNvSpPr txBox="1"/>
          <p:nvPr/>
        </p:nvSpPr>
        <p:spPr>
          <a:xfrm>
            <a:off x="367924" y="2049691"/>
            <a:ext cx="1317384" cy="369331"/>
          </a:xfrm>
          <a:prstGeom prst="rect">
            <a:avLst/>
          </a:prstGeom>
          <a:noFill/>
        </p:spPr>
        <p:txBody>
          <a:bodyPr wrap="square" rtlCol="0">
            <a:spAutoFit/>
          </a:bodyPr>
          <a:lstStyle/>
          <a:p>
            <a:pPr algn="ctr"/>
            <a:r>
              <a:rPr lang="ru-RU" b="1"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824</a:t>
            </a:r>
          </a:p>
        </p:txBody>
      </p:sp>
      <p:cxnSp>
        <p:nvCxnSpPr>
          <p:cNvPr id="41" name="Прямая со стрелкой 40">
            <a:extLst>
              <a:ext uri="{FF2B5EF4-FFF2-40B4-BE49-F238E27FC236}">
                <a16:creationId xmlns:a16="http://schemas.microsoft.com/office/drawing/2014/main" id="{900C0BFF-B734-F043-BC12-B06B9232F92A}"/>
              </a:ext>
            </a:extLst>
          </p:cNvPr>
          <p:cNvCxnSpPr>
            <a:cxnSpLocks/>
          </p:cNvCxnSpPr>
          <p:nvPr/>
        </p:nvCxnSpPr>
        <p:spPr>
          <a:xfrm>
            <a:off x="773998" y="2088026"/>
            <a:ext cx="0" cy="514793"/>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592952" y="2192029"/>
            <a:ext cx="1317384" cy="369331"/>
          </a:xfrm>
          <a:prstGeom prst="rect">
            <a:avLst/>
          </a:prstGeom>
          <a:noFill/>
        </p:spPr>
        <p:txBody>
          <a:bodyPr wrap="square" rtlCol="0">
            <a:spAutoFit/>
          </a:bodyPr>
          <a:lstStyle/>
          <a:p>
            <a:pPr algn="ctr"/>
            <a:r>
              <a:rPr lang="ru-RU" b="1"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787</a:t>
            </a:r>
          </a:p>
        </p:txBody>
      </p:sp>
      <p:cxnSp>
        <p:nvCxnSpPr>
          <p:cNvPr id="47" name="Прямая со стрелкой 46">
            <a:extLst>
              <a:ext uri="{FF2B5EF4-FFF2-40B4-BE49-F238E27FC236}">
                <a16:creationId xmlns:a16="http://schemas.microsoft.com/office/drawing/2014/main" id="{900C0BFF-B734-F043-BC12-B06B9232F92A}"/>
              </a:ext>
            </a:extLst>
          </p:cNvPr>
          <p:cNvCxnSpPr>
            <a:cxnSpLocks/>
          </p:cNvCxnSpPr>
          <p:nvPr/>
        </p:nvCxnSpPr>
        <p:spPr>
          <a:xfrm>
            <a:off x="1995452" y="2192029"/>
            <a:ext cx="0" cy="514793"/>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Прямая со стрелкой 48">
            <a:extLst>
              <a:ext uri="{FF2B5EF4-FFF2-40B4-BE49-F238E27FC236}">
                <a16:creationId xmlns:a16="http://schemas.microsoft.com/office/drawing/2014/main" id="{900C0BFF-B734-F043-BC12-B06B9232F92A}"/>
              </a:ext>
            </a:extLst>
          </p:cNvPr>
          <p:cNvCxnSpPr>
            <a:cxnSpLocks/>
          </p:cNvCxnSpPr>
          <p:nvPr/>
        </p:nvCxnSpPr>
        <p:spPr>
          <a:xfrm>
            <a:off x="1996694" y="2188172"/>
            <a:ext cx="699652" cy="3857"/>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821606" y="2768560"/>
            <a:ext cx="1317384" cy="369331"/>
          </a:xfrm>
          <a:prstGeom prst="rect">
            <a:avLst/>
          </a:prstGeom>
          <a:noFill/>
        </p:spPr>
        <p:txBody>
          <a:bodyPr wrap="square" rtlCol="0">
            <a:spAutoFit/>
          </a:bodyPr>
          <a:lstStyle/>
          <a:p>
            <a:pPr algn="ctr"/>
            <a:r>
              <a:rPr lang="ru-RU" b="1"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622</a:t>
            </a:r>
          </a:p>
        </p:txBody>
      </p:sp>
      <p:cxnSp>
        <p:nvCxnSpPr>
          <p:cNvPr id="52" name="Прямая со стрелкой 51">
            <a:extLst>
              <a:ext uri="{FF2B5EF4-FFF2-40B4-BE49-F238E27FC236}">
                <a16:creationId xmlns:a16="http://schemas.microsoft.com/office/drawing/2014/main" id="{900C0BFF-B734-F043-BC12-B06B9232F92A}"/>
              </a:ext>
            </a:extLst>
          </p:cNvPr>
          <p:cNvCxnSpPr>
            <a:cxnSpLocks/>
          </p:cNvCxnSpPr>
          <p:nvPr/>
        </p:nvCxnSpPr>
        <p:spPr>
          <a:xfrm>
            <a:off x="3220789" y="2766419"/>
            <a:ext cx="0" cy="514793"/>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Прямая со стрелкой 52">
            <a:extLst>
              <a:ext uri="{FF2B5EF4-FFF2-40B4-BE49-F238E27FC236}">
                <a16:creationId xmlns:a16="http://schemas.microsoft.com/office/drawing/2014/main" id="{900C0BFF-B734-F043-BC12-B06B9232F92A}"/>
              </a:ext>
            </a:extLst>
          </p:cNvPr>
          <p:cNvCxnSpPr>
            <a:cxnSpLocks/>
          </p:cNvCxnSpPr>
          <p:nvPr/>
        </p:nvCxnSpPr>
        <p:spPr>
          <a:xfrm>
            <a:off x="3220789" y="2766419"/>
            <a:ext cx="692777" cy="0"/>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4052982" y="4474039"/>
            <a:ext cx="1317384" cy="369331"/>
          </a:xfrm>
          <a:prstGeom prst="rect">
            <a:avLst/>
          </a:prstGeom>
          <a:noFill/>
        </p:spPr>
        <p:txBody>
          <a:bodyPr wrap="square" rtlCol="0">
            <a:spAutoFit/>
          </a:bodyPr>
          <a:lstStyle/>
          <a:p>
            <a:pPr algn="ctr"/>
            <a:r>
              <a:rPr lang="ru-RU" b="1"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153</a:t>
            </a:r>
          </a:p>
        </p:txBody>
      </p:sp>
      <p:cxnSp>
        <p:nvCxnSpPr>
          <p:cNvPr id="55" name="Прямая со стрелкой 54">
            <a:extLst>
              <a:ext uri="{FF2B5EF4-FFF2-40B4-BE49-F238E27FC236}">
                <a16:creationId xmlns:a16="http://schemas.microsoft.com/office/drawing/2014/main" id="{900C0BFF-B734-F043-BC12-B06B9232F92A}"/>
              </a:ext>
            </a:extLst>
          </p:cNvPr>
          <p:cNvCxnSpPr>
            <a:cxnSpLocks/>
          </p:cNvCxnSpPr>
          <p:nvPr/>
        </p:nvCxnSpPr>
        <p:spPr>
          <a:xfrm>
            <a:off x="4424386" y="4471898"/>
            <a:ext cx="0" cy="514793"/>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Прямая со стрелкой 55">
            <a:extLst>
              <a:ext uri="{FF2B5EF4-FFF2-40B4-BE49-F238E27FC236}">
                <a16:creationId xmlns:a16="http://schemas.microsoft.com/office/drawing/2014/main" id="{900C0BFF-B734-F043-BC12-B06B9232F92A}"/>
              </a:ext>
            </a:extLst>
          </p:cNvPr>
          <p:cNvCxnSpPr>
            <a:cxnSpLocks/>
          </p:cNvCxnSpPr>
          <p:nvPr/>
        </p:nvCxnSpPr>
        <p:spPr>
          <a:xfrm>
            <a:off x="4424386" y="4471898"/>
            <a:ext cx="692777" cy="0"/>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graphicFrame>
        <p:nvGraphicFramePr>
          <p:cNvPr id="31" name="Content Placeholder 160">
            <a:extLst>
              <a:ext uri="{FF2B5EF4-FFF2-40B4-BE49-F238E27FC236}">
                <a16:creationId xmlns:a16="http://schemas.microsoft.com/office/drawing/2014/main" id="{8EAE9F83-BB14-BF4D-8BB0-D182C776651D}"/>
              </a:ext>
            </a:extLst>
          </p:cNvPr>
          <p:cNvGraphicFramePr/>
          <p:nvPr>
            <p:extLst>
              <p:ext uri="{D42A27DB-BD31-4B8C-83A1-F6EECF244321}">
                <p14:modId xmlns:p14="http://schemas.microsoft.com/office/powerpoint/2010/main" val="4125626037"/>
              </p:ext>
            </p:extLst>
          </p:nvPr>
        </p:nvGraphicFramePr>
        <p:xfrm>
          <a:off x="6331945" y="1390749"/>
          <a:ext cx="5701799" cy="359418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Content Placeholder 160">
            <a:extLst>
              <a:ext uri="{FF2B5EF4-FFF2-40B4-BE49-F238E27FC236}">
                <a16:creationId xmlns:a16="http://schemas.microsoft.com/office/drawing/2014/main" id="{8EAE9F83-BB14-BF4D-8BB0-D182C776651D}"/>
              </a:ext>
            </a:extLst>
          </p:cNvPr>
          <p:cNvGraphicFramePr/>
          <p:nvPr>
            <p:extLst>
              <p:ext uri="{D42A27DB-BD31-4B8C-83A1-F6EECF244321}">
                <p14:modId xmlns:p14="http://schemas.microsoft.com/office/powerpoint/2010/main" val="1445942080"/>
              </p:ext>
            </p:extLst>
          </p:nvPr>
        </p:nvGraphicFramePr>
        <p:xfrm>
          <a:off x="6387820" y="1993596"/>
          <a:ext cx="5528111" cy="316796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3" name="Content Placeholder 160">
            <a:extLst>
              <a:ext uri="{FF2B5EF4-FFF2-40B4-BE49-F238E27FC236}">
                <a16:creationId xmlns:a16="http://schemas.microsoft.com/office/drawing/2014/main" id="{8EAE9F83-BB14-BF4D-8BB0-D182C776651D}"/>
              </a:ext>
            </a:extLst>
          </p:cNvPr>
          <p:cNvGraphicFramePr/>
          <p:nvPr>
            <p:extLst>
              <p:ext uri="{D42A27DB-BD31-4B8C-83A1-F6EECF244321}">
                <p14:modId xmlns:p14="http://schemas.microsoft.com/office/powerpoint/2010/main" val="1699367227"/>
              </p:ext>
            </p:extLst>
          </p:nvPr>
        </p:nvGraphicFramePr>
        <p:xfrm>
          <a:off x="6047204" y="1256582"/>
          <a:ext cx="6068596" cy="3771200"/>
        </p:xfrm>
        <a:graphic>
          <a:graphicData uri="http://schemas.openxmlformats.org/drawingml/2006/chart">
            <c:chart xmlns:c="http://schemas.openxmlformats.org/drawingml/2006/chart" xmlns:r="http://schemas.openxmlformats.org/officeDocument/2006/relationships" r:id="rId5"/>
          </a:graphicData>
        </a:graphic>
      </p:graphicFrame>
      <p:sp>
        <p:nvSpPr>
          <p:cNvPr id="34" name="Прямоугольник 33">
            <a:extLst>
              <a:ext uri="{FF2B5EF4-FFF2-40B4-BE49-F238E27FC236}">
                <a16:creationId xmlns:a16="http://schemas.microsoft.com/office/drawing/2014/main" id="{C2F971CC-782F-4412-8DAB-348A566957FD}"/>
              </a:ext>
            </a:extLst>
          </p:cNvPr>
          <p:cNvSpPr/>
          <p:nvPr/>
        </p:nvSpPr>
        <p:spPr>
          <a:xfrm>
            <a:off x="9308479" y="6061366"/>
            <a:ext cx="3872019" cy="338554"/>
          </a:xfrm>
          <a:prstGeom prst="rect">
            <a:avLst/>
          </a:prstGeom>
        </p:spPr>
        <p:txBody>
          <a:bodyPr wrap="square">
            <a:spAutoFit/>
          </a:bodyPr>
          <a:lstStyle/>
          <a:p>
            <a:r>
              <a:rPr lang="ru-RU" sz="1600" b="1" spc="-80"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r>
              <a:rPr lang="ru-RU" sz="1600" b="1" spc="-80" dirty="0">
                <a:solidFill>
                  <a:srgbClr val="99CB33"/>
                </a:solidFill>
                <a:latin typeface="Tahoma" panose="020B0604030504040204" pitchFamily="34" charset="0"/>
                <a:ea typeface="Tahoma" panose="020B0604030504040204" pitchFamily="34" charset="0"/>
                <a:cs typeface="Tahoma" panose="020B0604030504040204" pitchFamily="34" charset="0"/>
              </a:rPr>
              <a:t> </a:t>
            </a:r>
            <a:r>
              <a:rPr lang="ru-RU" sz="1200" spc="-80" dirty="0">
                <a:latin typeface="Tahoma" panose="020B0604030504040204" pitchFamily="34" charset="0"/>
                <a:ea typeface="Tahoma" panose="020B0604030504040204" pitchFamily="34" charset="0"/>
                <a:cs typeface="Tahoma" panose="020B0604030504040204" pitchFamily="34" charset="0"/>
              </a:rPr>
              <a:t>с учетом плановых показателей </a:t>
            </a:r>
            <a:r>
              <a:rPr lang="ru-RU" sz="1200" spc="-80" dirty="0">
                <a:solidFill>
                  <a:srgbClr val="99CB33"/>
                </a:solidFill>
                <a:latin typeface="Tahoma" panose="020B0604030504040204" pitchFamily="34" charset="0"/>
                <a:ea typeface="Tahoma" panose="020B0604030504040204" pitchFamily="34" charset="0"/>
                <a:cs typeface="Tahoma" panose="020B0604030504040204" pitchFamily="34" charset="0"/>
              </a:rPr>
              <a:t>  </a:t>
            </a:r>
          </a:p>
        </p:txBody>
      </p:sp>
      <p:sp>
        <p:nvSpPr>
          <p:cNvPr id="35" name="Прямоугольник 34">
            <a:extLst>
              <a:ext uri="{FF2B5EF4-FFF2-40B4-BE49-F238E27FC236}">
                <a16:creationId xmlns:a16="http://schemas.microsoft.com/office/drawing/2014/main" id="{C2F971CC-782F-4412-8DAB-348A566957FD}"/>
              </a:ext>
            </a:extLst>
          </p:cNvPr>
          <p:cNvSpPr/>
          <p:nvPr/>
        </p:nvSpPr>
        <p:spPr>
          <a:xfrm>
            <a:off x="9182844" y="6131779"/>
            <a:ext cx="451508" cy="338554"/>
          </a:xfrm>
          <a:prstGeom prst="rect">
            <a:avLst/>
          </a:prstGeom>
        </p:spPr>
        <p:txBody>
          <a:bodyPr wrap="square">
            <a:spAutoFit/>
          </a:bodyPr>
          <a:lstStyle/>
          <a:p>
            <a:r>
              <a:rPr lang="ru-RU" sz="1600" b="1" spc="-80"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r>
              <a:rPr lang="en-US" sz="1600" b="1" spc="-80"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a:t>
            </a:r>
            <a:endParaRPr lang="ru-RU" sz="1200" spc="-80" dirty="0">
              <a:solidFill>
                <a:srgbClr val="99CB33"/>
              </a:solidFill>
              <a:latin typeface="Tahoma" panose="020B0604030504040204" pitchFamily="34" charset="0"/>
              <a:ea typeface="Tahoma" panose="020B0604030504040204" pitchFamily="34" charset="0"/>
              <a:cs typeface="Tahoma" panose="020B0604030504040204" pitchFamily="34" charset="0"/>
            </a:endParaRPr>
          </a:p>
        </p:txBody>
      </p:sp>
      <p:sp>
        <p:nvSpPr>
          <p:cNvPr id="42" name="Прямоугольник 41">
            <a:extLst>
              <a:ext uri="{FF2B5EF4-FFF2-40B4-BE49-F238E27FC236}">
                <a16:creationId xmlns:a16="http://schemas.microsoft.com/office/drawing/2014/main" id="{C2F971CC-782F-4412-8DAB-348A566957FD}"/>
              </a:ext>
            </a:extLst>
          </p:cNvPr>
          <p:cNvSpPr/>
          <p:nvPr/>
        </p:nvSpPr>
        <p:spPr>
          <a:xfrm>
            <a:off x="10588523" y="1897360"/>
            <a:ext cx="1311929" cy="338554"/>
          </a:xfrm>
          <a:prstGeom prst="rect">
            <a:avLst/>
          </a:prstGeom>
        </p:spPr>
        <p:txBody>
          <a:bodyPr wrap="square">
            <a:spAutoFit/>
          </a:bodyPr>
          <a:lstStyle/>
          <a:p>
            <a:r>
              <a:rPr lang="ru-RU" sz="1600" spc="-80" dirty="0">
                <a:latin typeface="Tahoma" panose="020B0604030504040204" pitchFamily="34" charset="0"/>
                <a:ea typeface="Tahoma" panose="020B0604030504040204" pitchFamily="34" charset="0"/>
                <a:cs typeface="Tahoma" panose="020B0604030504040204" pitchFamily="34" charset="0"/>
              </a:rPr>
              <a:t>МЛН РУБ</a:t>
            </a:r>
          </a:p>
        </p:txBody>
      </p:sp>
    </p:spTree>
    <p:extLst>
      <p:ext uri="{BB962C8B-B14F-4D97-AF65-F5344CB8AC3E}">
        <p14:creationId xmlns:p14="http://schemas.microsoft.com/office/powerpoint/2010/main" val="10387951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a:extLst>
              <a:ext uri="{FF2B5EF4-FFF2-40B4-BE49-F238E27FC236}">
                <a16:creationId xmlns:a16="http://schemas.microsoft.com/office/drawing/2014/main" id="{EF9FE405-B975-4B45-B955-4DA6D543BF2B}"/>
              </a:ext>
            </a:extLst>
          </p:cNvPr>
          <p:cNvSpPr>
            <a:spLocks noGrp="1"/>
          </p:cNvSpPr>
          <p:nvPr>
            <p:ph type="sldNum" sz="quarter" idx="4"/>
          </p:nvPr>
        </p:nvSpPr>
        <p:spPr/>
        <p:txBody>
          <a:bodyPr/>
          <a:lstStyle/>
          <a:p>
            <a:fld id="{B0188163-258D-2E4D-98B5-149FF054E877}" type="slidenum">
              <a:rPr lang="ru-RU" smtClean="0"/>
              <a:pPr/>
              <a:t>6</a:t>
            </a:fld>
            <a:endParaRPr lang="ru-RU" dirty="0">
              <a:solidFill>
                <a:schemeClr val="bg1"/>
              </a:solidFill>
            </a:endParaRPr>
          </a:p>
        </p:txBody>
      </p:sp>
      <p:graphicFrame>
        <p:nvGraphicFramePr>
          <p:cNvPr id="7" name="Таблица 6">
            <a:extLst>
              <a:ext uri="{FF2B5EF4-FFF2-40B4-BE49-F238E27FC236}">
                <a16:creationId xmlns:a16="http://schemas.microsoft.com/office/drawing/2014/main" id="{577F8C00-40D4-44F5-A975-F4F2B081DD96}"/>
              </a:ext>
            </a:extLst>
          </p:cNvPr>
          <p:cNvGraphicFramePr>
            <a:graphicFrameLocks noGrp="1"/>
          </p:cNvGraphicFramePr>
          <p:nvPr>
            <p:extLst/>
          </p:nvPr>
        </p:nvGraphicFramePr>
        <p:xfrm>
          <a:off x="703383" y="3228081"/>
          <a:ext cx="3456896" cy="2920760"/>
        </p:xfrm>
        <a:graphic>
          <a:graphicData uri="http://schemas.openxmlformats.org/drawingml/2006/table">
            <a:tbl>
              <a:tblPr firstRow="1" firstCol="1">
                <a:tableStyleId>{6E25E649-3F16-4E02-A733-19D2CDBF48F0}</a:tableStyleId>
              </a:tblPr>
              <a:tblGrid>
                <a:gridCol w="1957267">
                  <a:extLst>
                    <a:ext uri="{9D8B030D-6E8A-4147-A177-3AD203B41FA5}">
                      <a16:colId xmlns:a16="http://schemas.microsoft.com/office/drawing/2014/main" val="1460973755"/>
                    </a:ext>
                  </a:extLst>
                </a:gridCol>
                <a:gridCol w="596900">
                  <a:extLst>
                    <a:ext uri="{9D8B030D-6E8A-4147-A177-3AD203B41FA5}">
                      <a16:colId xmlns:a16="http://schemas.microsoft.com/office/drawing/2014/main" val="3272772214"/>
                    </a:ext>
                  </a:extLst>
                </a:gridCol>
                <a:gridCol w="902729">
                  <a:extLst>
                    <a:ext uri="{9D8B030D-6E8A-4147-A177-3AD203B41FA5}">
                      <a16:colId xmlns:a16="http://schemas.microsoft.com/office/drawing/2014/main" val="3570144898"/>
                    </a:ext>
                  </a:extLst>
                </a:gridCol>
              </a:tblGrid>
              <a:tr h="315349">
                <a:tc>
                  <a:txBody>
                    <a:bodyPr/>
                    <a:lstStyle/>
                    <a:p>
                      <a:pPr algn="l"/>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Карасукский район                 </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algn="ct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48</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algn="ct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17,4</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2534817901"/>
                  </a:ext>
                </a:extLst>
              </a:tr>
              <a:tr h="2957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Краснозерский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48</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16,5</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extLst>
                  <a:ext uri="{0D108BD9-81ED-4DB2-BD59-A6C34878D82A}">
                    <a16:rowId xmlns:a16="http://schemas.microsoft.com/office/drawing/2014/main" val="2785954543"/>
                  </a:ext>
                </a:extLst>
              </a:tr>
              <a:tr h="3148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Ордынский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44</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32,0</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1910803553"/>
                  </a:ext>
                </a:extLst>
              </a:tr>
              <a:tr h="324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Новосибирский</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район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43</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46,0</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extLst>
                  <a:ext uri="{0D108BD9-81ED-4DB2-BD59-A6C34878D82A}">
                    <a16:rowId xmlns:a16="http://schemas.microsoft.com/office/drawing/2014/main" val="633146793"/>
                  </a:ext>
                </a:extLst>
              </a:tr>
              <a:tr h="314846">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Куйбышевский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42</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17,4</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4172487475"/>
                  </a:ext>
                </a:extLst>
              </a:tr>
              <a:tr h="343468">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Коченевский</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район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BF8CB"/>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39</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BF8CB"/>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17,8</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BF8CB"/>
                    </a:solidFill>
                  </a:tcPr>
                </a:tc>
                <a:extLst>
                  <a:ext uri="{0D108BD9-81ED-4DB2-BD59-A6C34878D82A}">
                    <a16:rowId xmlns:a16="http://schemas.microsoft.com/office/drawing/2014/main" val="1345521055"/>
                  </a:ext>
                </a:extLst>
              </a:tr>
              <a:tr h="353010">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Барабинский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37</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28,8</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3999346858"/>
                  </a:ext>
                </a:extLst>
              </a:tr>
              <a:tr h="329545">
                <a:tc>
                  <a:txBody>
                    <a:bodyPr/>
                    <a:lstStyle/>
                    <a:p>
                      <a:pPr marL="0" marR="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Сузунский район                   </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37</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18,4</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extLst>
                  <a:ext uri="{0D108BD9-81ED-4DB2-BD59-A6C34878D82A}">
                    <a16:rowId xmlns:a16="http://schemas.microsoft.com/office/drawing/2014/main" val="3444627120"/>
                  </a:ext>
                </a:extLst>
              </a:tr>
              <a:tr h="329545">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Черепановский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36</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36,2</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1631509172"/>
                  </a:ext>
                </a:extLst>
              </a:tr>
            </a:tbl>
          </a:graphicData>
        </a:graphic>
      </p:graphicFrame>
      <p:grpSp>
        <p:nvGrpSpPr>
          <p:cNvPr id="11" name="Группа 10">
            <a:extLst>
              <a:ext uri="{FF2B5EF4-FFF2-40B4-BE49-F238E27FC236}">
                <a16:creationId xmlns:a16="http://schemas.microsoft.com/office/drawing/2014/main" id="{05230152-044E-456A-9544-F72926055557}"/>
              </a:ext>
            </a:extLst>
          </p:cNvPr>
          <p:cNvGrpSpPr/>
          <p:nvPr/>
        </p:nvGrpSpPr>
        <p:grpSpPr>
          <a:xfrm>
            <a:off x="732628" y="1493675"/>
            <a:ext cx="3427652" cy="1485896"/>
            <a:chOff x="1156623" y="470951"/>
            <a:chExt cx="3612228" cy="1565899"/>
          </a:xfrm>
        </p:grpSpPr>
        <p:sp>
          <p:nvSpPr>
            <p:cNvPr id="12" name="Прямоугольник 11">
              <a:extLst>
                <a:ext uri="{FF2B5EF4-FFF2-40B4-BE49-F238E27FC236}">
                  <a16:creationId xmlns:a16="http://schemas.microsoft.com/office/drawing/2014/main" id="{A405EDB0-2215-4E6E-93D6-0BF8E3684404}"/>
                </a:ext>
              </a:extLst>
            </p:cNvPr>
            <p:cNvSpPr/>
            <p:nvPr/>
          </p:nvSpPr>
          <p:spPr>
            <a:xfrm>
              <a:off x="1535237" y="1126397"/>
              <a:ext cx="1296646" cy="910453"/>
            </a:xfrm>
            <a:prstGeom prst="rect">
              <a:avLst/>
            </a:prstGeom>
          </p:spPr>
          <p:txBody>
            <a:bodyPr wrap="square">
              <a:spAutoFit/>
            </a:bodyPr>
            <a:lstStyle/>
            <a:p>
              <a:r>
                <a:rPr lang="ru-RU" sz="4800" b="1" spc="-80"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55</a:t>
              </a:r>
            </a:p>
          </p:txBody>
        </p:sp>
        <p:sp>
          <p:nvSpPr>
            <p:cNvPr id="13" name="Прямоугольник 12">
              <a:extLst>
                <a:ext uri="{FF2B5EF4-FFF2-40B4-BE49-F238E27FC236}">
                  <a16:creationId xmlns:a16="http://schemas.microsoft.com/office/drawing/2014/main" id="{C2F971CC-782F-4412-8DAB-348A566957FD}"/>
                </a:ext>
              </a:extLst>
            </p:cNvPr>
            <p:cNvSpPr/>
            <p:nvPr/>
          </p:nvSpPr>
          <p:spPr>
            <a:xfrm>
              <a:off x="2424435" y="1313852"/>
              <a:ext cx="2344416" cy="486522"/>
            </a:xfrm>
            <a:prstGeom prst="rect">
              <a:avLst/>
            </a:prstGeom>
          </p:spPr>
          <p:txBody>
            <a:bodyPr wrap="square">
              <a:spAutoFit/>
            </a:bodyPr>
            <a:lstStyle/>
            <a:p>
              <a:r>
                <a:rPr lang="ru-RU" sz="1600" b="1" spc="-80"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  ЗАЯВОК </a:t>
              </a:r>
              <a:r>
                <a:rPr lang="ru-RU" sz="1600" b="1" spc="-80" dirty="0">
                  <a:solidFill>
                    <a:srgbClr val="99CB33"/>
                  </a:solidFill>
                  <a:latin typeface="Tahoma" panose="020B0604030504040204" pitchFamily="34" charset="0"/>
                  <a:ea typeface="Tahoma" panose="020B0604030504040204" pitchFamily="34" charset="0"/>
                  <a:cs typeface="Tahoma" panose="020B0604030504040204" pitchFamily="34" charset="0"/>
                </a:rPr>
                <a:t>  </a:t>
              </a:r>
              <a:r>
                <a:rPr lang="ru-RU" sz="2400" b="1" spc="-80" dirty="0">
                  <a:latin typeface="Tahoma" panose="020B0604030504040204" pitchFamily="34" charset="0"/>
                  <a:ea typeface="Tahoma" panose="020B0604030504040204" pitchFamily="34" charset="0"/>
                  <a:cs typeface="Tahoma" panose="020B0604030504040204" pitchFamily="34" charset="0"/>
                </a:rPr>
                <a:t>67,9</a:t>
              </a:r>
              <a:r>
                <a:rPr lang="ru-RU" sz="1600" b="1" spc="-80" dirty="0">
                  <a:solidFill>
                    <a:srgbClr val="99CB33"/>
                  </a:solidFill>
                  <a:latin typeface="Tahoma" panose="020B0604030504040204" pitchFamily="34" charset="0"/>
                  <a:ea typeface="Tahoma" panose="020B0604030504040204" pitchFamily="34" charset="0"/>
                  <a:cs typeface="Tahoma" panose="020B0604030504040204" pitchFamily="34" charset="0"/>
                </a:rPr>
                <a:t>  </a:t>
              </a:r>
            </a:p>
          </p:txBody>
        </p:sp>
        <p:sp>
          <p:nvSpPr>
            <p:cNvPr id="14" name="Прямоугольник 13">
              <a:extLst>
                <a:ext uri="{FF2B5EF4-FFF2-40B4-BE49-F238E27FC236}">
                  <a16:creationId xmlns:a16="http://schemas.microsoft.com/office/drawing/2014/main" id="{5AF0C80D-D202-4AA3-9A48-3249310E6316}"/>
                </a:ext>
              </a:extLst>
            </p:cNvPr>
            <p:cNvSpPr/>
            <p:nvPr/>
          </p:nvSpPr>
          <p:spPr>
            <a:xfrm>
              <a:off x="1341767" y="470951"/>
              <a:ext cx="1427347" cy="837617"/>
            </a:xfrm>
            <a:prstGeom prst="rect">
              <a:avLst/>
            </a:prstGeom>
          </p:spPr>
          <p:txBody>
            <a:bodyPr wrap="none">
              <a:spAutoFit/>
            </a:bodyPr>
            <a:lstStyle/>
            <a:p>
              <a:pPr algn="ctr">
                <a:spcBef>
                  <a:spcPct val="0"/>
                </a:spcBef>
                <a:defRPr/>
              </a:pPr>
              <a:endParaRPr lang="ru-RU" b="1" spc="-80" dirty="0">
                <a:latin typeface="Tahoma" panose="020B0604030504040204" pitchFamily="34" charset="0"/>
                <a:ea typeface="Tahoma" panose="020B0604030504040204" pitchFamily="34" charset="0"/>
                <a:cs typeface="Tahoma" panose="020B0604030504040204" pitchFamily="34" charset="0"/>
              </a:endParaRPr>
            </a:p>
            <a:p>
              <a:pPr algn="ctr">
                <a:spcBef>
                  <a:spcPct val="0"/>
                </a:spcBef>
                <a:defRPr/>
              </a:pPr>
              <a:r>
                <a:rPr lang="ru-RU" sz="1100" b="1" spc="-80" dirty="0">
                  <a:latin typeface="Tahoma" panose="020B0604030504040204" pitchFamily="34" charset="0"/>
                  <a:ea typeface="Tahoma" panose="020B0604030504040204" pitchFamily="34" charset="0"/>
                  <a:cs typeface="Tahoma" panose="020B0604030504040204" pitchFamily="34" charset="0"/>
                </a:rPr>
                <a:t>МАСЛЯНИНСКИЙ</a:t>
              </a:r>
            </a:p>
            <a:p>
              <a:pPr algn="ctr">
                <a:spcBef>
                  <a:spcPct val="0"/>
                </a:spcBef>
                <a:defRPr/>
              </a:pPr>
              <a:r>
                <a:rPr lang="ru-RU" sz="1100" b="1" spc="-80" dirty="0">
                  <a:latin typeface="Tahoma" panose="020B0604030504040204" pitchFamily="34" charset="0"/>
                  <a:ea typeface="Tahoma" panose="020B0604030504040204" pitchFamily="34" charset="0"/>
                  <a:cs typeface="Tahoma" panose="020B0604030504040204" pitchFamily="34" charset="0"/>
                </a:rPr>
                <a:t>РАЙОН</a:t>
              </a:r>
            </a:p>
          </p:txBody>
        </p:sp>
        <p:sp>
          <p:nvSpPr>
            <p:cNvPr id="15" name="Прямоугольник 14">
              <a:extLst>
                <a:ext uri="{FF2B5EF4-FFF2-40B4-BE49-F238E27FC236}">
                  <a16:creationId xmlns:a16="http://schemas.microsoft.com/office/drawing/2014/main" id="{1682B317-6F00-4542-A2D0-2106CB25F4D5}"/>
                </a:ext>
              </a:extLst>
            </p:cNvPr>
            <p:cNvSpPr/>
            <p:nvPr/>
          </p:nvSpPr>
          <p:spPr>
            <a:xfrm>
              <a:off x="1156623" y="874591"/>
              <a:ext cx="83573" cy="1025496"/>
            </a:xfrm>
            <a:prstGeom prst="rect">
              <a:avLst/>
            </a:prstGeom>
            <a:solidFill>
              <a:srgbClr val="33974E"/>
            </a:solidFill>
            <a:ln>
              <a:solidFill>
                <a:srgbClr val="339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solidFill>
                  <a:srgbClr val="0070C1"/>
                </a:solidFill>
              </a:endParaRPr>
            </a:p>
          </p:txBody>
        </p:sp>
        <p:sp>
          <p:nvSpPr>
            <p:cNvPr id="16" name="Прямоугольник 15">
              <a:extLst>
                <a:ext uri="{FF2B5EF4-FFF2-40B4-BE49-F238E27FC236}">
                  <a16:creationId xmlns:a16="http://schemas.microsoft.com/office/drawing/2014/main" id="{8D709D19-34D5-4411-B643-04DC0DF12E8E}"/>
                </a:ext>
              </a:extLst>
            </p:cNvPr>
            <p:cNvSpPr/>
            <p:nvPr/>
          </p:nvSpPr>
          <p:spPr>
            <a:xfrm>
              <a:off x="1291742" y="1285531"/>
              <a:ext cx="59309" cy="614555"/>
            </a:xfrm>
            <a:prstGeom prst="rect">
              <a:avLst/>
            </a:prstGeom>
            <a:solidFill>
              <a:srgbClr val="33974E"/>
            </a:solidFill>
            <a:ln>
              <a:solidFill>
                <a:srgbClr val="339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p>
          </p:txBody>
        </p:sp>
      </p:grpSp>
      <p:graphicFrame>
        <p:nvGraphicFramePr>
          <p:cNvPr id="29" name="Таблица 28">
            <a:extLst>
              <a:ext uri="{FF2B5EF4-FFF2-40B4-BE49-F238E27FC236}">
                <a16:creationId xmlns:a16="http://schemas.microsoft.com/office/drawing/2014/main" id="{CE46D71E-2DFF-428B-8C7D-920A038B2328}"/>
              </a:ext>
            </a:extLst>
          </p:cNvPr>
          <p:cNvGraphicFramePr>
            <a:graphicFrameLocks noGrp="1"/>
          </p:cNvGraphicFramePr>
          <p:nvPr>
            <p:extLst/>
          </p:nvPr>
        </p:nvGraphicFramePr>
        <p:xfrm>
          <a:off x="4432720" y="3255171"/>
          <a:ext cx="3460330" cy="2894573"/>
        </p:xfrm>
        <a:graphic>
          <a:graphicData uri="http://schemas.openxmlformats.org/drawingml/2006/table">
            <a:tbl>
              <a:tblPr firstRow="1" firstCol="1">
                <a:tableStyleId>{6E25E649-3F16-4E02-A733-19D2CDBF48F0}</a:tableStyleId>
              </a:tblPr>
              <a:tblGrid>
                <a:gridCol w="1961730">
                  <a:extLst>
                    <a:ext uri="{9D8B030D-6E8A-4147-A177-3AD203B41FA5}">
                      <a16:colId xmlns:a16="http://schemas.microsoft.com/office/drawing/2014/main" val="1460973755"/>
                    </a:ext>
                  </a:extLst>
                </a:gridCol>
                <a:gridCol w="590550">
                  <a:extLst>
                    <a:ext uri="{9D8B030D-6E8A-4147-A177-3AD203B41FA5}">
                      <a16:colId xmlns:a16="http://schemas.microsoft.com/office/drawing/2014/main" val="3272772214"/>
                    </a:ext>
                  </a:extLst>
                </a:gridCol>
                <a:gridCol w="908050">
                  <a:extLst>
                    <a:ext uri="{9D8B030D-6E8A-4147-A177-3AD203B41FA5}">
                      <a16:colId xmlns:a16="http://schemas.microsoft.com/office/drawing/2014/main" val="3570144898"/>
                    </a:ext>
                  </a:extLst>
                </a:gridCol>
              </a:tblGrid>
              <a:tr h="291610">
                <a:tc>
                  <a:txBody>
                    <a:bodyPr/>
                    <a:lstStyle/>
                    <a:p>
                      <a:pPr algn="l"/>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Баганский район</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algn="ct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31</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algn="ct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23,3</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2534817901"/>
                  </a:ext>
                </a:extLst>
              </a:tr>
              <a:tr h="2930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Чановский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31</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7,7</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extLst>
                  <a:ext uri="{0D108BD9-81ED-4DB2-BD59-A6C34878D82A}">
                    <a16:rowId xmlns:a16="http://schemas.microsoft.com/office/drawing/2014/main" val="2785954543"/>
                  </a:ext>
                </a:extLst>
              </a:tr>
              <a:tr h="311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Мошковский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25</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19,5</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1910803553"/>
                  </a:ext>
                </a:extLst>
              </a:tr>
              <a:tr h="3213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Тогучинский</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район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24</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12,5</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extLst>
                  <a:ext uri="{0D108BD9-81ED-4DB2-BD59-A6C34878D82A}">
                    <a16:rowId xmlns:a16="http://schemas.microsoft.com/office/drawing/2014/main" val="633146793"/>
                  </a:ext>
                </a:extLst>
              </a:tr>
              <a:tr h="319069">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Кыштовский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21</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8,4</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4172487475"/>
                  </a:ext>
                </a:extLst>
              </a:tr>
              <a:tr h="342900">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Чистоозерный</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район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BF8CB"/>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20</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BF8CB"/>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15,8</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BF8CB"/>
                    </a:solidFill>
                  </a:tcPr>
                </a:tc>
                <a:extLst>
                  <a:ext uri="{0D108BD9-81ED-4DB2-BD59-A6C34878D82A}">
                    <a16:rowId xmlns:a16="http://schemas.microsoft.com/office/drawing/2014/main" val="1345521055"/>
                  </a:ext>
                </a:extLst>
              </a:tr>
              <a:tr h="362185">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Чулымский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16</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10,2</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3999346858"/>
                  </a:ext>
                </a:extLst>
              </a:tr>
              <a:tr h="325996">
                <a:tc>
                  <a:txBody>
                    <a:bodyPr/>
                    <a:lstStyle/>
                    <a:p>
                      <a:pPr marL="0" marR="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Здвинский район                   </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15</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5,9</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extLst>
                  <a:ext uri="{0D108BD9-81ED-4DB2-BD59-A6C34878D82A}">
                    <a16:rowId xmlns:a16="http://schemas.microsoft.com/office/drawing/2014/main" val="3444627120"/>
                  </a:ext>
                </a:extLst>
              </a:tr>
              <a:tr h="326488">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Колыванский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15</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10,9</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1631509172"/>
                  </a:ext>
                </a:extLst>
              </a:tr>
            </a:tbl>
          </a:graphicData>
        </a:graphic>
      </p:graphicFrame>
      <p:graphicFrame>
        <p:nvGraphicFramePr>
          <p:cNvPr id="30" name="Таблица 29">
            <a:extLst>
              <a:ext uri="{FF2B5EF4-FFF2-40B4-BE49-F238E27FC236}">
                <a16:creationId xmlns:a16="http://schemas.microsoft.com/office/drawing/2014/main" id="{41EAB7D1-0D9D-40D0-8329-EC18CB1B0167}"/>
              </a:ext>
            </a:extLst>
          </p:cNvPr>
          <p:cNvGraphicFramePr>
            <a:graphicFrameLocks noGrp="1"/>
          </p:cNvGraphicFramePr>
          <p:nvPr>
            <p:extLst/>
          </p:nvPr>
        </p:nvGraphicFramePr>
        <p:xfrm>
          <a:off x="8162753" y="3255170"/>
          <a:ext cx="3369941" cy="2894573"/>
        </p:xfrm>
        <a:graphic>
          <a:graphicData uri="http://schemas.openxmlformats.org/drawingml/2006/table">
            <a:tbl>
              <a:tblPr firstRow="1" firstCol="1">
                <a:tableStyleId>{6E25E649-3F16-4E02-A733-19D2CDBF48F0}</a:tableStyleId>
              </a:tblPr>
              <a:tblGrid>
                <a:gridCol w="1876597">
                  <a:extLst>
                    <a:ext uri="{9D8B030D-6E8A-4147-A177-3AD203B41FA5}">
                      <a16:colId xmlns:a16="http://schemas.microsoft.com/office/drawing/2014/main" val="1460973755"/>
                    </a:ext>
                  </a:extLst>
                </a:gridCol>
                <a:gridCol w="584200">
                  <a:extLst>
                    <a:ext uri="{9D8B030D-6E8A-4147-A177-3AD203B41FA5}">
                      <a16:colId xmlns:a16="http://schemas.microsoft.com/office/drawing/2014/main" val="3272772214"/>
                    </a:ext>
                  </a:extLst>
                </a:gridCol>
                <a:gridCol w="909144">
                  <a:extLst>
                    <a:ext uri="{9D8B030D-6E8A-4147-A177-3AD203B41FA5}">
                      <a16:colId xmlns:a16="http://schemas.microsoft.com/office/drawing/2014/main" val="3570144898"/>
                    </a:ext>
                  </a:extLst>
                </a:gridCol>
              </a:tblGrid>
              <a:tr h="291610">
                <a:tc>
                  <a:txBody>
                    <a:bodyPr/>
                    <a:lstStyle/>
                    <a:p>
                      <a:pPr algn="l"/>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Венгеровский район</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algn="ct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14</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algn="ct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4,5</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2534817901"/>
                  </a:ext>
                </a:extLst>
              </a:tr>
              <a:tr h="2930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Усть-Таркский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14</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4,6</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extLst>
                  <a:ext uri="{0D108BD9-81ED-4DB2-BD59-A6C34878D82A}">
                    <a16:rowId xmlns:a16="http://schemas.microsoft.com/office/drawing/2014/main" val="2785954543"/>
                  </a:ext>
                </a:extLst>
              </a:tr>
              <a:tr h="311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Кочковский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13</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6,1</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1910803553"/>
                  </a:ext>
                </a:extLst>
              </a:tr>
              <a:tr h="3213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Убинский</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район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13</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7,2</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extLst>
                  <a:ext uri="{0D108BD9-81ED-4DB2-BD59-A6C34878D82A}">
                    <a16:rowId xmlns:a16="http://schemas.microsoft.com/office/drawing/2014/main" val="633146793"/>
                  </a:ext>
                </a:extLst>
              </a:tr>
              <a:tr h="319069">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Каргатский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11</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5,5</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4172487475"/>
                  </a:ext>
                </a:extLst>
              </a:tr>
              <a:tr h="342900">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Болотнинский</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район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BF8CB"/>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9</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BF8CB"/>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8,8</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BF8CB"/>
                    </a:solidFill>
                  </a:tcPr>
                </a:tc>
                <a:extLst>
                  <a:ext uri="{0D108BD9-81ED-4DB2-BD59-A6C34878D82A}">
                    <a16:rowId xmlns:a16="http://schemas.microsoft.com/office/drawing/2014/main" val="1345521055"/>
                  </a:ext>
                </a:extLst>
              </a:tr>
              <a:tr h="362185">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Искитимский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8</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3,3</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3999346858"/>
                  </a:ext>
                </a:extLst>
              </a:tr>
              <a:tr h="325996">
                <a:tc>
                  <a:txBody>
                    <a:bodyPr/>
                    <a:lstStyle/>
                    <a:p>
                      <a:pPr marL="0" marR="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Доволенский район                   </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7</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tc>
                  <a:txBody>
                    <a:bodyPr/>
                    <a:lstStyle/>
                    <a:p>
                      <a:pPr marL="0" marR="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1,8</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F7F297">
                        <a:alpha val="50000"/>
                      </a:srgbClr>
                    </a:solidFill>
                  </a:tcPr>
                </a:tc>
                <a:extLst>
                  <a:ext uri="{0D108BD9-81ED-4DB2-BD59-A6C34878D82A}">
                    <a16:rowId xmlns:a16="http://schemas.microsoft.com/office/drawing/2014/main" val="3444627120"/>
                  </a:ext>
                </a:extLst>
              </a:tr>
              <a:tr h="326488">
                <a:tc>
                  <a:txBody>
                    <a:bodyPr/>
                    <a:lstStyle/>
                    <a:p>
                      <a:pPr marL="0" marR="0" lvl="0" indent="0" algn="l"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Северный район</a:t>
                      </a:r>
                      <a:r>
                        <a:rPr lang="ru-RU" sz="12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a:t>
                      </a:r>
                      <a:endPar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2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1</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tc>
                  <a:txBody>
                    <a:bodyPr/>
                    <a:lstStyle/>
                    <a:p>
                      <a:pPr marL="0" marR="0" lvl="0" indent="0" algn="ctr" defTabSz="617174" rtl="0" eaLnBrk="1" fontAlgn="auto" latinLnBrk="0" hangingPunct="1">
                        <a:lnSpc>
                          <a:spcPct val="100000"/>
                        </a:lnSpc>
                        <a:spcBef>
                          <a:spcPts val="0"/>
                        </a:spcBef>
                        <a:spcAft>
                          <a:spcPts val="0"/>
                        </a:spcAft>
                        <a:buClrTx/>
                        <a:buSzTx/>
                        <a:buFontTx/>
                        <a:buNone/>
                        <a:tabLst/>
                        <a:defRPr/>
                      </a:pPr>
                      <a:r>
                        <a:rPr lang="ru-RU" sz="14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0,5</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CCE29F"/>
                    </a:solidFill>
                  </a:tcPr>
                </a:tc>
                <a:extLst>
                  <a:ext uri="{0D108BD9-81ED-4DB2-BD59-A6C34878D82A}">
                    <a16:rowId xmlns:a16="http://schemas.microsoft.com/office/drawing/2014/main" val="1631509172"/>
                  </a:ext>
                </a:extLst>
              </a:tr>
            </a:tbl>
          </a:graphicData>
        </a:graphic>
      </p:graphicFrame>
      <p:sp>
        <p:nvSpPr>
          <p:cNvPr id="33"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ХАРАКТЕРИСТИКА РАЗВИТИЯ ПРАКТИКИ ИНИЦИАТИВНОГО БЮДЖЕТИРОВАНИЯ В НОВОСИБИРСКОЙ ОБЛАСТИ</a:t>
            </a:r>
            <a:br>
              <a:rPr lang="ru-RU" dirty="0">
                <a:solidFill>
                  <a:srgbClr val="1A1A1A"/>
                </a:solidFill>
              </a:rPr>
            </a:br>
            <a:endParaRPr lang="ru-RU" dirty="0"/>
          </a:p>
        </p:txBody>
      </p:sp>
      <p:cxnSp>
        <p:nvCxnSpPr>
          <p:cNvPr id="34" name="Прямая соединительная линия 33">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graphicFrame>
        <p:nvGraphicFramePr>
          <p:cNvPr id="6" name="Таблица 5"/>
          <p:cNvGraphicFramePr>
            <a:graphicFrameLocks noGrp="1"/>
          </p:cNvGraphicFramePr>
          <p:nvPr>
            <p:extLst/>
          </p:nvPr>
        </p:nvGraphicFramePr>
        <p:xfrm>
          <a:off x="2660760" y="2849795"/>
          <a:ext cx="1499520" cy="378286"/>
        </p:xfrm>
        <a:graphic>
          <a:graphicData uri="http://schemas.openxmlformats.org/drawingml/2006/table">
            <a:tbl>
              <a:tblPr firstRow="1" firstCol="1">
                <a:tableStyleId>{6E25E649-3F16-4E02-A733-19D2CDBF48F0}</a:tableStyleId>
              </a:tblPr>
              <a:tblGrid>
                <a:gridCol w="590440">
                  <a:extLst>
                    <a:ext uri="{9D8B030D-6E8A-4147-A177-3AD203B41FA5}">
                      <a16:colId xmlns:a16="http://schemas.microsoft.com/office/drawing/2014/main" val="1256230608"/>
                    </a:ext>
                  </a:extLst>
                </a:gridCol>
                <a:gridCol w="909080">
                  <a:extLst>
                    <a:ext uri="{9D8B030D-6E8A-4147-A177-3AD203B41FA5}">
                      <a16:colId xmlns:a16="http://schemas.microsoft.com/office/drawing/2014/main" val="227494856"/>
                    </a:ext>
                  </a:extLst>
                </a:gridCol>
              </a:tblGrid>
              <a:tr h="378286">
                <a:tc>
                  <a:txBody>
                    <a:bodyPr/>
                    <a:lstStyle/>
                    <a:p>
                      <a:pPr algn="ctr"/>
                      <a:r>
                        <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Заявки</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Средства ОБ,</a:t>
                      </a:r>
                      <a:r>
                        <a:rPr lang="ru-RU" sz="10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млн руб</a:t>
                      </a:r>
                      <a:endPar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174264303"/>
                  </a:ext>
                </a:extLst>
              </a:tr>
            </a:tbl>
          </a:graphicData>
        </a:graphic>
      </p:graphicFrame>
      <p:sp>
        <p:nvSpPr>
          <p:cNvPr id="47" name="Подзаголовок 9">
            <a:extLst>
              <a:ext uri="{FF2B5EF4-FFF2-40B4-BE49-F238E27FC236}">
                <a16:creationId xmlns:a16="http://schemas.microsoft.com/office/drawing/2014/main" id="{935E8894-AAEF-F943-BC42-4E0187C9721D}"/>
              </a:ext>
            </a:extLst>
          </p:cNvPr>
          <p:cNvSpPr txBox="1">
            <a:spLocks/>
          </p:cNvSpPr>
          <p:nvPr/>
        </p:nvSpPr>
        <p:spPr>
          <a:xfrm>
            <a:off x="628650" y="1262472"/>
            <a:ext cx="10175985" cy="51021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550" b="1" dirty="0"/>
              <a:t>РАСПРЕДЕЛЕНИЕ СРЕДСТВ</a:t>
            </a:r>
            <a:r>
              <a:rPr lang="ru-RU" sz="1550" dirty="0"/>
              <a:t> ОБЛАСТНОГО БЮДЖЕТА В РАЗРЕЗЕ ЗАЯВОК МУНИЦИПАЛЬНЫХ РАЙОНОВ</a:t>
            </a:r>
          </a:p>
        </p:txBody>
      </p:sp>
      <p:grpSp>
        <p:nvGrpSpPr>
          <p:cNvPr id="48" name="Группа 47">
            <a:extLst>
              <a:ext uri="{FF2B5EF4-FFF2-40B4-BE49-F238E27FC236}">
                <a16:creationId xmlns:a16="http://schemas.microsoft.com/office/drawing/2014/main" id="{05230152-044E-456A-9544-F72926055557}"/>
              </a:ext>
            </a:extLst>
          </p:cNvPr>
          <p:cNvGrpSpPr/>
          <p:nvPr/>
        </p:nvGrpSpPr>
        <p:grpSpPr>
          <a:xfrm>
            <a:off x="4422780" y="1463953"/>
            <a:ext cx="3425515" cy="1480748"/>
            <a:chOff x="1156623" y="470951"/>
            <a:chExt cx="3609976" cy="1560474"/>
          </a:xfrm>
        </p:grpSpPr>
        <p:sp>
          <p:nvSpPr>
            <p:cNvPr id="49" name="Прямоугольник 48">
              <a:extLst>
                <a:ext uri="{FF2B5EF4-FFF2-40B4-BE49-F238E27FC236}">
                  <a16:creationId xmlns:a16="http://schemas.microsoft.com/office/drawing/2014/main" id="{A405EDB0-2215-4E6E-93D6-0BF8E3684404}"/>
                </a:ext>
              </a:extLst>
            </p:cNvPr>
            <p:cNvSpPr/>
            <p:nvPr/>
          </p:nvSpPr>
          <p:spPr>
            <a:xfrm>
              <a:off x="1539194" y="1120972"/>
              <a:ext cx="1296646" cy="910453"/>
            </a:xfrm>
            <a:prstGeom prst="rect">
              <a:avLst/>
            </a:prstGeom>
          </p:spPr>
          <p:txBody>
            <a:bodyPr wrap="square">
              <a:spAutoFit/>
            </a:bodyPr>
            <a:lstStyle/>
            <a:p>
              <a:r>
                <a:rPr lang="ru-RU" sz="4800" b="1" spc="-80"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55</a:t>
              </a:r>
            </a:p>
          </p:txBody>
        </p:sp>
        <p:sp>
          <p:nvSpPr>
            <p:cNvPr id="50" name="Прямоугольник 49">
              <a:extLst>
                <a:ext uri="{FF2B5EF4-FFF2-40B4-BE49-F238E27FC236}">
                  <a16:creationId xmlns:a16="http://schemas.microsoft.com/office/drawing/2014/main" id="{C2F971CC-782F-4412-8DAB-348A566957FD}"/>
                </a:ext>
              </a:extLst>
            </p:cNvPr>
            <p:cNvSpPr/>
            <p:nvPr/>
          </p:nvSpPr>
          <p:spPr>
            <a:xfrm>
              <a:off x="2422183" y="1354551"/>
              <a:ext cx="2344416" cy="486522"/>
            </a:xfrm>
            <a:prstGeom prst="rect">
              <a:avLst/>
            </a:prstGeom>
          </p:spPr>
          <p:txBody>
            <a:bodyPr wrap="square">
              <a:spAutoFit/>
            </a:bodyPr>
            <a:lstStyle/>
            <a:p>
              <a:r>
                <a:rPr lang="ru-RU" sz="1600" b="1" spc="-80"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  ЗАЯВОК </a:t>
              </a:r>
              <a:r>
                <a:rPr lang="ru-RU" sz="1600" b="1" spc="-80" dirty="0">
                  <a:solidFill>
                    <a:srgbClr val="99CB33"/>
                  </a:solidFill>
                  <a:latin typeface="Tahoma" panose="020B0604030504040204" pitchFamily="34" charset="0"/>
                  <a:ea typeface="Tahoma" panose="020B0604030504040204" pitchFamily="34" charset="0"/>
                  <a:cs typeface="Tahoma" panose="020B0604030504040204" pitchFamily="34" charset="0"/>
                </a:rPr>
                <a:t>  </a:t>
              </a:r>
              <a:r>
                <a:rPr lang="ru-RU" sz="2400" b="1" spc="-80" dirty="0">
                  <a:latin typeface="Tahoma" panose="020B0604030504040204" pitchFamily="34" charset="0"/>
                  <a:ea typeface="Tahoma" panose="020B0604030504040204" pitchFamily="34" charset="0"/>
                  <a:cs typeface="Tahoma" panose="020B0604030504040204" pitchFamily="34" charset="0"/>
                </a:rPr>
                <a:t>27,7</a:t>
              </a:r>
              <a:r>
                <a:rPr lang="ru-RU" sz="1600" b="1" spc="-80" dirty="0">
                  <a:solidFill>
                    <a:srgbClr val="99CB33"/>
                  </a:solidFill>
                  <a:latin typeface="Tahoma" panose="020B0604030504040204" pitchFamily="34" charset="0"/>
                  <a:ea typeface="Tahoma" panose="020B0604030504040204" pitchFamily="34" charset="0"/>
                  <a:cs typeface="Tahoma" panose="020B0604030504040204" pitchFamily="34" charset="0"/>
                </a:rPr>
                <a:t>  </a:t>
              </a:r>
            </a:p>
          </p:txBody>
        </p:sp>
        <p:sp>
          <p:nvSpPr>
            <p:cNvPr id="51" name="Прямоугольник 50">
              <a:extLst>
                <a:ext uri="{FF2B5EF4-FFF2-40B4-BE49-F238E27FC236}">
                  <a16:creationId xmlns:a16="http://schemas.microsoft.com/office/drawing/2014/main" id="{5AF0C80D-D202-4AA3-9A48-3249310E6316}"/>
                </a:ext>
              </a:extLst>
            </p:cNvPr>
            <p:cNvSpPr/>
            <p:nvPr/>
          </p:nvSpPr>
          <p:spPr>
            <a:xfrm>
              <a:off x="1548138" y="470951"/>
              <a:ext cx="1014608" cy="746000"/>
            </a:xfrm>
            <a:prstGeom prst="rect">
              <a:avLst/>
            </a:prstGeom>
          </p:spPr>
          <p:txBody>
            <a:bodyPr wrap="none">
              <a:spAutoFit/>
            </a:bodyPr>
            <a:lstStyle/>
            <a:p>
              <a:pPr algn="ctr">
                <a:spcBef>
                  <a:spcPct val="0"/>
                </a:spcBef>
                <a:defRPr/>
              </a:pPr>
              <a:endParaRPr lang="ru-RU" b="1" spc="-80" dirty="0">
                <a:latin typeface="Tahoma" panose="020B0604030504040204" pitchFamily="34" charset="0"/>
                <a:ea typeface="Tahoma" panose="020B0604030504040204" pitchFamily="34" charset="0"/>
                <a:cs typeface="Tahoma" panose="020B0604030504040204" pitchFamily="34" charset="0"/>
              </a:endParaRPr>
            </a:p>
            <a:p>
              <a:pPr algn="ctr">
                <a:spcBef>
                  <a:spcPct val="0"/>
                </a:spcBef>
                <a:defRPr/>
              </a:pPr>
              <a:r>
                <a:rPr lang="ru-RU" sz="1100" b="1" spc="-80" dirty="0">
                  <a:latin typeface="Tahoma" panose="020B0604030504040204" pitchFamily="34" charset="0"/>
                  <a:ea typeface="Tahoma" panose="020B0604030504040204" pitchFamily="34" charset="0"/>
                  <a:cs typeface="Tahoma" panose="020B0604030504040204" pitchFamily="34" charset="0"/>
                </a:rPr>
                <a:t>ТАТАРСКИЙ</a:t>
              </a:r>
            </a:p>
            <a:p>
              <a:pPr algn="ctr">
                <a:spcBef>
                  <a:spcPct val="0"/>
                </a:spcBef>
                <a:defRPr/>
              </a:pPr>
              <a:r>
                <a:rPr lang="ru-RU" sz="1100" b="1" spc="-80" dirty="0">
                  <a:latin typeface="Tahoma" panose="020B0604030504040204" pitchFamily="34" charset="0"/>
                  <a:ea typeface="Tahoma" panose="020B0604030504040204" pitchFamily="34" charset="0"/>
                  <a:cs typeface="Tahoma" panose="020B0604030504040204" pitchFamily="34" charset="0"/>
                </a:rPr>
                <a:t>РАЙОН</a:t>
              </a:r>
            </a:p>
          </p:txBody>
        </p:sp>
        <p:sp>
          <p:nvSpPr>
            <p:cNvPr id="52" name="Прямоугольник 51">
              <a:extLst>
                <a:ext uri="{FF2B5EF4-FFF2-40B4-BE49-F238E27FC236}">
                  <a16:creationId xmlns:a16="http://schemas.microsoft.com/office/drawing/2014/main" id="{1682B317-6F00-4542-A2D0-2106CB25F4D5}"/>
                </a:ext>
              </a:extLst>
            </p:cNvPr>
            <p:cNvSpPr/>
            <p:nvPr/>
          </p:nvSpPr>
          <p:spPr>
            <a:xfrm>
              <a:off x="1156623" y="874591"/>
              <a:ext cx="83573" cy="1025496"/>
            </a:xfrm>
            <a:prstGeom prst="rect">
              <a:avLst/>
            </a:prstGeom>
            <a:solidFill>
              <a:srgbClr val="33974E"/>
            </a:solidFill>
            <a:ln>
              <a:solidFill>
                <a:srgbClr val="339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solidFill>
                  <a:srgbClr val="0070C1"/>
                </a:solidFill>
              </a:endParaRPr>
            </a:p>
          </p:txBody>
        </p:sp>
        <p:sp>
          <p:nvSpPr>
            <p:cNvPr id="53" name="Прямоугольник 52">
              <a:extLst>
                <a:ext uri="{FF2B5EF4-FFF2-40B4-BE49-F238E27FC236}">
                  <a16:creationId xmlns:a16="http://schemas.microsoft.com/office/drawing/2014/main" id="{8D709D19-34D5-4411-B643-04DC0DF12E8E}"/>
                </a:ext>
              </a:extLst>
            </p:cNvPr>
            <p:cNvSpPr/>
            <p:nvPr/>
          </p:nvSpPr>
          <p:spPr>
            <a:xfrm>
              <a:off x="1291742" y="1285531"/>
              <a:ext cx="59309" cy="614555"/>
            </a:xfrm>
            <a:prstGeom prst="rect">
              <a:avLst/>
            </a:prstGeom>
            <a:solidFill>
              <a:srgbClr val="33974E"/>
            </a:solidFill>
            <a:ln>
              <a:solidFill>
                <a:srgbClr val="339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p>
          </p:txBody>
        </p:sp>
      </p:grpSp>
      <p:grpSp>
        <p:nvGrpSpPr>
          <p:cNvPr id="57" name="Группа 56">
            <a:extLst>
              <a:ext uri="{FF2B5EF4-FFF2-40B4-BE49-F238E27FC236}">
                <a16:creationId xmlns:a16="http://schemas.microsoft.com/office/drawing/2014/main" id="{05230152-044E-456A-9544-F72926055557}"/>
              </a:ext>
            </a:extLst>
          </p:cNvPr>
          <p:cNvGrpSpPr/>
          <p:nvPr/>
        </p:nvGrpSpPr>
        <p:grpSpPr>
          <a:xfrm>
            <a:off x="8162753" y="1458399"/>
            <a:ext cx="3472806" cy="1486301"/>
            <a:chOff x="1156623" y="470951"/>
            <a:chExt cx="3659813" cy="1566326"/>
          </a:xfrm>
        </p:grpSpPr>
        <p:sp>
          <p:nvSpPr>
            <p:cNvPr id="58" name="Прямоугольник 57">
              <a:extLst>
                <a:ext uri="{FF2B5EF4-FFF2-40B4-BE49-F238E27FC236}">
                  <a16:creationId xmlns:a16="http://schemas.microsoft.com/office/drawing/2014/main" id="{A405EDB0-2215-4E6E-93D6-0BF8E3684404}"/>
                </a:ext>
              </a:extLst>
            </p:cNvPr>
            <p:cNvSpPr/>
            <p:nvPr/>
          </p:nvSpPr>
          <p:spPr>
            <a:xfrm>
              <a:off x="1562361" y="1126824"/>
              <a:ext cx="1296646" cy="910453"/>
            </a:xfrm>
            <a:prstGeom prst="rect">
              <a:avLst/>
            </a:prstGeom>
          </p:spPr>
          <p:txBody>
            <a:bodyPr wrap="square">
              <a:spAutoFit/>
            </a:bodyPr>
            <a:lstStyle/>
            <a:p>
              <a:r>
                <a:rPr lang="ru-RU" sz="4800" b="1" spc="-80"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52</a:t>
              </a:r>
            </a:p>
          </p:txBody>
        </p:sp>
        <p:sp>
          <p:nvSpPr>
            <p:cNvPr id="59" name="Прямоугольник 58">
              <a:extLst>
                <a:ext uri="{FF2B5EF4-FFF2-40B4-BE49-F238E27FC236}">
                  <a16:creationId xmlns:a16="http://schemas.microsoft.com/office/drawing/2014/main" id="{C2F971CC-782F-4412-8DAB-348A566957FD}"/>
                </a:ext>
              </a:extLst>
            </p:cNvPr>
            <p:cNvSpPr/>
            <p:nvPr/>
          </p:nvSpPr>
          <p:spPr>
            <a:xfrm>
              <a:off x="2472020" y="1322706"/>
              <a:ext cx="2344416" cy="486522"/>
            </a:xfrm>
            <a:prstGeom prst="rect">
              <a:avLst/>
            </a:prstGeom>
          </p:spPr>
          <p:txBody>
            <a:bodyPr wrap="square">
              <a:spAutoFit/>
            </a:bodyPr>
            <a:lstStyle/>
            <a:p>
              <a:r>
                <a:rPr lang="ru-RU" sz="1600" b="1" spc="-80" dirty="0">
                  <a:solidFill>
                    <a:schemeClr val="accent1">
                      <a:lumMod val="90000"/>
                      <a:lumOff val="10000"/>
                    </a:schemeClr>
                  </a:solidFill>
                  <a:latin typeface="Tahoma" panose="020B0604030504040204" pitchFamily="34" charset="0"/>
                  <a:ea typeface="Tahoma" panose="020B0604030504040204" pitchFamily="34" charset="0"/>
                  <a:cs typeface="Tahoma" panose="020B0604030504040204" pitchFamily="34" charset="0"/>
                </a:rPr>
                <a:t> ЗАЯВКИ </a:t>
              </a:r>
              <a:r>
                <a:rPr lang="ru-RU" sz="1600" b="1" spc="-80" dirty="0">
                  <a:solidFill>
                    <a:srgbClr val="99CB33"/>
                  </a:solidFill>
                  <a:latin typeface="Tahoma" panose="020B0604030504040204" pitchFamily="34" charset="0"/>
                  <a:ea typeface="Tahoma" panose="020B0604030504040204" pitchFamily="34" charset="0"/>
                  <a:cs typeface="Tahoma" panose="020B0604030504040204" pitchFamily="34" charset="0"/>
                </a:rPr>
                <a:t>  </a:t>
              </a:r>
              <a:r>
                <a:rPr lang="ru-RU" sz="2400" b="1" spc="-80" dirty="0">
                  <a:latin typeface="Tahoma" panose="020B0604030504040204" pitchFamily="34" charset="0"/>
                  <a:ea typeface="Tahoma" panose="020B0604030504040204" pitchFamily="34" charset="0"/>
                  <a:cs typeface="Tahoma" panose="020B0604030504040204" pitchFamily="34" charset="0"/>
                </a:rPr>
                <a:t>21,3</a:t>
              </a:r>
              <a:r>
                <a:rPr lang="ru-RU" sz="1600" b="1" spc="-80" dirty="0">
                  <a:solidFill>
                    <a:srgbClr val="99CB33"/>
                  </a:solidFill>
                  <a:latin typeface="Tahoma" panose="020B0604030504040204" pitchFamily="34" charset="0"/>
                  <a:ea typeface="Tahoma" panose="020B0604030504040204" pitchFamily="34" charset="0"/>
                  <a:cs typeface="Tahoma" panose="020B0604030504040204" pitchFamily="34" charset="0"/>
                </a:rPr>
                <a:t>  </a:t>
              </a:r>
            </a:p>
          </p:txBody>
        </p:sp>
        <p:sp>
          <p:nvSpPr>
            <p:cNvPr id="60" name="Прямоугольник 59">
              <a:extLst>
                <a:ext uri="{FF2B5EF4-FFF2-40B4-BE49-F238E27FC236}">
                  <a16:creationId xmlns:a16="http://schemas.microsoft.com/office/drawing/2014/main" id="{5AF0C80D-D202-4AA3-9A48-3249310E6316}"/>
                </a:ext>
              </a:extLst>
            </p:cNvPr>
            <p:cNvSpPr/>
            <p:nvPr/>
          </p:nvSpPr>
          <p:spPr>
            <a:xfrm>
              <a:off x="1516885" y="470951"/>
              <a:ext cx="1077114" cy="746000"/>
            </a:xfrm>
            <a:prstGeom prst="rect">
              <a:avLst/>
            </a:prstGeom>
          </p:spPr>
          <p:txBody>
            <a:bodyPr wrap="none">
              <a:spAutoFit/>
            </a:bodyPr>
            <a:lstStyle/>
            <a:p>
              <a:pPr algn="ctr">
                <a:spcBef>
                  <a:spcPct val="0"/>
                </a:spcBef>
                <a:defRPr/>
              </a:pPr>
              <a:endParaRPr lang="ru-RU" b="1" spc="-80" dirty="0">
                <a:latin typeface="Tahoma" panose="020B0604030504040204" pitchFamily="34" charset="0"/>
                <a:ea typeface="Tahoma" panose="020B0604030504040204" pitchFamily="34" charset="0"/>
                <a:cs typeface="Tahoma" panose="020B0604030504040204" pitchFamily="34" charset="0"/>
              </a:endParaRPr>
            </a:p>
            <a:p>
              <a:pPr algn="ctr">
                <a:spcBef>
                  <a:spcPct val="0"/>
                </a:spcBef>
                <a:defRPr/>
              </a:pPr>
              <a:r>
                <a:rPr lang="ru-RU" sz="1100" b="1" spc="-80" dirty="0">
                  <a:latin typeface="Tahoma" panose="020B0604030504040204" pitchFamily="34" charset="0"/>
                  <a:ea typeface="Tahoma" panose="020B0604030504040204" pitchFamily="34" charset="0"/>
                  <a:cs typeface="Tahoma" panose="020B0604030504040204" pitchFamily="34" charset="0"/>
                </a:rPr>
                <a:t>КУПИНСКИЙ</a:t>
              </a:r>
            </a:p>
            <a:p>
              <a:pPr algn="ctr">
                <a:spcBef>
                  <a:spcPct val="0"/>
                </a:spcBef>
                <a:defRPr/>
              </a:pPr>
              <a:r>
                <a:rPr lang="ru-RU" sz="1100" b="1" spc="-80" dirty="0">
                  <a:latin typeface="Tahoma" panose="020B0604030504040204" pitchFamily="34" charset="0"/>
                  <a:ea typeface="Tahoma" panose="020B0604030504040204" pitchFamily="34" charset="0"/>
                  <a:cs typeface="Tahoma" panose="020B0604030504040204" pitchFamily="34" charset="0"/>
                </a:rPr>
                <a:t>РАЙОН</a:t>
              </a:r>
            </a:p>
          </p:txBody>
        </p:sp>
        <p:sp>
          <p:nvSpPr>
            <p:cNvPr id="61" name="Прямоугольник 60">
              <a:extLst>
                <a:ext uri="{FF2B5EF4-FFF2-40B4-BE49-F238E27FC236}">
                  <a16:creationId xmlns:a16="http://schemas.microsoft.com/office/drawing/2014/main" id="{1682B317-6F00-4542-A2D0-2106CB25F4D5}"/>
                </a:ext>
              </a:extLst>
            </p:cNvPr>
            <p:cNvSpPr/>
            <p:nvPr/>
          </p:nvSpPr>
          <p:spPr>
            <a:xfrm>
              <a:off x="1156623" y="874591"/>
              <a:ext cx="83573" cy="1025496"/>
            </a:xfrm>
            <a:prstGeom prst="rect">
              <a:avLst/>
            </a:prstGeom>
            <a:solidFill>
              <a:srgbClr val="33974E"/>
            </a:solidFill>
            <a:ln>
              <a:solidFill>
                <a:srgbClr val="339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solidFill>
                  <a:srgbClr val="0070C1"/>
                </a:solidFill>
              </a:endParaRPr>
            </a:p>
          </p:txBody>
        </p:sp>
        <p:sp>
          <p:nvSpPr>
            <p:cNvPr id="62" name="Прямоугольник 61">
              <a:extLst>
                <a:ext uri="{FF2B5EF4-FFF2-40B4-BE49-F238E27FC236}">
                  <a16:creationId xmlns:a16="http://schemas.microsoft.com/office/drawing/2014/main" id="{8D709D19-34D5-4411-B643-04DC0DF12E8E}"/>
                </a:ext>
              </a:extLst>
            </p:cNvPr>
            <p:cNvSpPr/>
            <p:nvPr/>
          </p:nvSpPr>
          <p:spPr>
            <a:xfrm>
              <a:off x="1291742" y="1285531"/>
              <a:ext cx="59309" cy="614555"/>
            </a:xfrm>
            <a:prstGeom prst="rect">
              <a:avLst/>
            </a:prstGeom>
            <a:solidFill>
              <a:srgbClr val="33974E"/>
            </a:solidFill>
            <a:ln>
              <a:solidFill>
                <a:srgbClr val="339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p>
          </p:txBody>
        </p:sp>
      </p:grpSp>
      <p:graphicFrame>
        <p:nvGraphicFramePr>
          <p:cNvPr id="31" name="Таблица 30"/>
          <p:cNvGraphicFramePr>
            <a:graphicFrameLocks noGrp="1"/>
          </p:cNvGraphicFramePr>
          <p:nvPr>
            <p:extLst/>
          </p:nvPr>
        </p:nvGraphicFramePr>
        <p:xfrm>
          <a:off x="6389703" y="2870014"/>
          <a:ext cx="1499520" cy="378286"/>
        </p:xfrm>
        <a:graphic>
          <a:graphicData uri="http://schemas.openxmlformats.org/drawingml/2006/table">
            <a:tbl>
              <a:tblPr firstRow="1" firstCol="1">
                <a:tableStyleId>{6E25E649-3F16-4E02-A733-19D2CDBF48F0}</a:tableStyleId>
              </a:tblPr>
              <a:tblGrid>
                <a:gridCol w="590440">
                  <a:extLst>
                    <a:ext uri="{9D8B030D-6E8A-4147-A177-3AD203B41FA5}">
                      <a16:colId xmlns:a16="http://schemas.microsoft.com/office/drawing/2014/main" val="1256230608"/>
                    </a:ext>
                  </a:extLst>
                </a:gridCol>
                <a:gridCol w="909080">
                  <a:extLst>
                    <a:ext uri="{9D8B030D-6E8A-4147-A177-3AD203B41FA5}">
                      <a16:colId xmlns:a16="http://schemas.microsoft.com/office/drawing/2014/main" val="227494856"/>
                    </a:ext>
                  </a:extLst>
                </a:gridCol>
              </a:tblGrid>
              <a:tr h="378286">
                <a:tc>
                  <a:txBody>
                    <a:bodyPr/>
                    <a:lstStyle/>
                    <a:p>
                      <a:pPr algn="ctr"/>
                      <a:r>
                        <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Заявки</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Средства ОБ,</a:t>
                      </a:r>
                      <a:r>
                        <a:rPr lang="ru-RU" sz="10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млн руб</a:t>
                      </a:r>
                      <a:endPar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174264303"/>
                  </a:ext>
                </a:extLst>
              </a:tr>
            </a:tbl>
          </a:graphicData>
        </a:graphic>
      </p:graphicFrame>
      <p:graphicFrame>
        <p:nvGraphicFramePr>
          <p:cNvPr id="32" name="Таблица 31"/>
          <p:cNvGraphicFramePr>
            <a:graphicFrameLocks noGrp="1"/>
          </p:cNvGraphicFramePr>
          <p:nvPr>
            <p:extLst/>
          </p:nvPr>
        </p:nvGraphicFramePr>
        <p:xfrm>
          <a:off x="10033174" y="2869828"/>
          <a:ext cx="1499520" cy="378286"/>
        </p:xfrm>
        <a:graphic>
          <a:graphicData uri="http://schemas.openxmlformats.org/drawingml/2006/table">
            <a:tbl>
              <a:tblPr firstRow="1" firstCol="1">
                <a:tableStyleId>{6E25E649-3F16-4E02-A733-19D2CDBF48F0}</a:tableStyleId>
              </a:tblPr>
              <a:tblGrid>
                <a:gridCol w="590440">
                  <a:extLst>
                    <a:ext uri="{9D8B030D-6E8A-4147-A177-3AD203B41FA5}">
                      <a16:colId xmlns:a16="http://schemas.microsoft.com/office/drawing/2014/main" val="1256230608"/>
                    </a:ext>
                  </a:extLst>
                </a:gridCol>
                <a:gridCol w="909080">
                  <a:extLst>
                    <a:ext uri="{9D8B030D-6E8A-4147-A177-3AD203B41FA5}">
                      <a16:colId xmlns:a16="http://schemas.microsoft.com/office/drawing/2014/main" val="227494856"/>
                    </a:ext>
                  </a:extLst>
                </a:gridCol>
              </a:tblGrid>
              <a:tr h="378286">
                <a:tc>
                  <a:txBody>
                    <a:bodyPr/>
                    <a:lstStyle/>
                    <a:p>
                      <a:pPr algn="ctr"/>
                      <a:r>
                        <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Заявки</a:t>
                      </a: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Средства ОБ,</a:t>
                      </a:r>
                      <a:r>
                        <a:rPr lang="ru-RU" sz="1000" b="1" i="0" baseline="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rPr>
                        <a:t> млн руб</a:t>
                      </a:r>
                      <a:endParaRPr lang="ru-RU" sz="1000" b="1" i="0" dirty="0">
                        <a:solidFill>
                          <a:schemeClr val="tx1">
                            <a:lumMod val="90000"/>
                            <a:lumOff val="10000"/>
                          </a:schemeClr>
                        </a:solidFill>
                        <a:latin typeface="Tahoma" panose="020B0604030504040204" pitchFamily="34" charset="0"/>
                        <a:ea typeface="Tahoma" panose="020B0604030504040204" pitchFamily="34" charset="0"/>
                        <a:cs typeface="Tahoma" panose="020B0604030504040204" pitchFamily="34" charset="0"/>
                      </a:endParaRPr>
                    </a:p>
                  </a:txBody>
                  <a:tcPr marL="50400" marR="50400" marT="36000" marB="36000" anchor="ctr">
                    <a:lnL w="3175" cap="flat" cmpd="sng" algn="ctr">
                      <a:solidFill>
                        <a:schemeClr val="tx1"/>
                      </a:solidFill>
                      <a:prstDash val="dot"/>
                      <a:round/>
                      <a:headEnd type="none" w="med" len="med"/>
                      <a:tailEnd type="none" w="med" len="med"/>
                    </a:lnL>
                    <a:lnR w="3175" cap="flat" cmpd="sng" algn="ctr">
                      <a:solidFill>
                        <a:schemeClr val="tx1"/>
                      </a:solidFill>
                      <a:prstDash val="dot"/>
                      <a:round/>
                      <a:headEnd type="none" w="med" len="med"/>
                      <a:tailEnd type="none" w="med" len="med"/>
                    </a:lnR>
                    <a:lnT w="3175" cap="flat" cmpd="sng" algn="ctr">
                      <a:solidFill>
                        <a:schemeClr val="tx1"/>
                      </a:solidFill>
                      <a:prstDash val="dot"/>
                      <a:round/>
                      <a:headEnd type="none" w="med" len="med"/>
                      <a:tailEnd type="none" w="med" len="med"/>
                    </a:lnT>
                    <a:lnB w="3175"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174264303"/>
                  </a:ext>
                </a:extLst>
              </a:tr>
            </a:tbl>
          </a:graphicData>
        </a:graphic>
      </p:graphicFrame>
    </p:spTree>
    <p:extLst>
      <p:ext uri="{BB962C8B-B14F-4D97-AF65-F5344CB8AC3E}">
        <p14:creationId xmlns:p14="http://schemas.microsoft.com/office/powerpoint/2010/main" val="947462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a:extLst>
              <a:ext uri="{FF2B5EF4-FFF2-40B4-BE49-F238E27FC236}">
                <a16:creationId xmlns:a16="http://schemas.microsoft.com/office/drawing/2014/main" id="{EF9FE405-B975-4B45-B955-4DA6D543BF2B}"/>
              </a:ext>
            </a:extLst>
          </p:cNvPr>
          <p:cNvSpPr>
            <a:spLocks noGrp="1"/>
          </p:cNvSpPr>
          <p:nvPr>
            <p:ph type="sldNum" sz="quarter" idx="4"/>
          </p:nvPr>
        </p:nvSpPr>
        <p:spPr/>
        <p:txBody>
          <a:bodyPr/>
          <a:lstStyle/>
          <a:p>
            <a:fld id="{B0188163-258D-2E4D-98B5-149FF054E877}" type="slidenum">
              <a:rPr lang="ru-RU" smtClean="0"/>
              <a:pPr/>
              <a:t>7</a:t>
            </a:fld>
            <a:endParaRPr lang="ru-RU" dirty="0">
              <a:solidFill>
                <a:schemeClr val="bg1"/>
              </a:solidFill>
            </a:endParaRPr>
          </a:p>
        </p:txBody>
      </p:sp>
      <p:sp>
        <p:nvSpPr>
          <p:cNvPr id="7"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ХАРАКТЕРИСТИКА РАЗВИТИЯ ПРАКТИКИ ИНИЦИАТИВНОГО БЮДЖЕТИРОВАНИЯ В НОВОСИБИРСКОЙ ОБЛАСТИ</a:t>
            </a:r>
            <a:br>
              <a:rPr lang="ru-RU" dirty="0">
                <a:solidFill>
                  <a:srgbClr val="1A1A1A"/>
                </a:solidFill>
              </a:rPr>
            </a:br>
            <a:endParaRPr lang="ru-RU" dirty="0"/>
          </a:p>
        </p:txBody>
      </p:sp>
      <p:cxnSp>
        <p:nvCxnSpPr>
          <p:cNvPr id="10" name="Прямая соединительная линия 9">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1" name="Подзаголовок 9">
            <a:extLst>
              <a:ext uri="{FF2B5EF4-FFF2-40B4-BE49-F238E27FC236}">
                <a16:creationId xmlns:a16="http://schemas.microsoft.com/office/drawing/2014/main" id="{935E8894-AAEF-F943-BC42-4E0187C9721D}"/>
              </a:ext>
            </a:extLst>
          </p:cNvPr>
          <p:cNvSpPr txBox="1">
            <a:spLocks/>
          </p:cNvSpPr>
          <p:nvPr/>
        </p:nvSpPr>
        <p:spPr>
          <a:xfrm>
            <a:off x="628650" y="1353884"/>
            <a:ext cx="9842988" cy="51021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600" b="1" dirty="0"/>
              <a:t>ТИПОЛОГИИ</a:t>
            </a:r>
            <a:r>
              <a:rPr lang="ru-RU" sz="1600" dirty="0"/>
              <a:t> ПРОЕКТОВ </a:t>
            </a:r>
          </a:p>
          <a:p>
            <a:endParaRPr lang="ru-RU" sz="1600" dirty="0"/>
          </a:p>
        </p:txBody>
      </p:sp>
      <p:pic>
        <p:nvPicPr>
          <p:cNvPr id="12" name="Рисунок 11">
            <a:extLst>
              <a:ext uri="{FF2B5EF4-FFF2-40B4-BE49-F238E27FC236}">
                <a16:creationId xmlns:a16="http://schemas.microsoft.com/office/drawing/2014/main" id="{70CA8957-B78C-4F7F-ABA2-B072F616B738}"/>
              </a:ext>
            </a:extLst>
          </p:cNvPr>
          <p:cNvPicPr>
            <a:picLocks noChangeAspect="1"/>
          </p:cNvPicPr>
          <p:nvPr/>
        </p:nvPicPr>
        <p:blipFill>
          <a:blip r:embed="rId2"/>
          <a:stretch>
            <a:fillRect/>
          </a:stretch>
        </p:blipFill>
        <p:spPr>
          <a:xfrm>
            <a:off x="723866" y="2226898"/>
            <a:ext cx="1130747" cy="782816"/>
          </a:xfrm>
          <a:prstGeom prst="rect">
            <a:avLst/>
          </a:prstGeom>
        </p:spPr>
      </p:pic>
      <p:sp>
        <p:nvSpPr>
          <p:cNvPr id="13" name="TextBox 12">
            <a:extLst>
              <a:ext uri="{FF2B5EF4-FFF2-40B4-BE49-F238E27FC236}">
                <a16:creationId xmlns:a16="http://schemas.microsoft.com/office/drawing/2014/main" id="{21013961-A4EC-4B6A-8494-E4934BEC7C9A}"/>
              </a:ext>
            </a:extLst>
          </p:cNvPr>
          <p:cNvSpPr txBox="1"/>
          <p:nvPr/>
        </p:nvSpPr>
        <p:spPr>
          <a:xfrm>
            <a:off x="1880565" y="1994346"/>
            <a:ext cx="1516257" cy="769441"/>
          </a:xfrm>
          <a:prstGeom prst="rect">
            <a:avLst/>
          </a:prstGeom>
          <a:noFill/>
        </p:spPr>
        <p:txBody>
          <a:bodyPr wrap="square" lIns="108000" rIns="108000" rtlCol="0">
            <a:spAutoFit/>
          </a:bodyPr>
          <a:lstStyle/>
          <a:p>
            <a:pPr algn="ctr"/>
            <a:r>
              <a:rPr lang="en-US" altLang="ko-KR" sz="44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2</a:t>
            </a:r>
            <a:r>
              <a:rPr lang="ru-RU" altLang="ko-KR" sz="44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92</a:t>
            </a:r>
            <a:endParaRPr lang="ko-KR" altLang="en-US" sz="4400" b="1" dirty="0">
              <a:solidFill>
                <a:schemeClr val="accent5">
                  <a:lumMod val="75000"/>
                </a:schemeClr>
              </a:solidFill>
              <a:latin typeface="Tahoma" panose="020B0604030504040204" pitchFamily="34" charset="0"/>
              <a:cs typeface="Tahoma" panose="020B0604030504040204" pitchFamily="34" charset="0"/>
            </a:endParaRPr>
          </a:p>
        </p:txBody>
      </p:sp>
      <p:sp>
        <p:nvSpPr>
          <p:cNvPr id="14" name="TextBox 13">
            <a:extLst>
              <a:ext uri="{FF2B5EF4-FFF2-40B4-BE49-F238E27FC236}">
                <a16:creationId xmlns:a16="http://schemas.microsoft.com/office/drawing/2014/main" id="{7E9BF673-3880-480D-BEDE-9973B2979E20}"/>
              </a:ext>
            </a:extLst>
          </p:cNvPr>
          <p:cNvSpPr txBox="1"/>
          <p:nvPr/>
        </p:nvSpPr>
        <p:spPr>
          <a:xfrm>
            <a:off x="4884789" y="1988306"/>
            <a:ext cx="1417103" cy="769441"/>
          </a:xfrm>
          <a:prstGeom prst="rect">
            <a:avLst/>
          </a:prstGeom>
          <a:noFill/>
        </p:spPr>
        <p:txBody>
          <a:bodyPr wrap="square" lIns="108000" rIns="108000" rtlCol="0">
            <a:spAutoFit/>
          </a:bodyPr>
          <a:lstStyle/>
          <a:p>
            <a:pPr algn="ctr"/>
            <a:r>
              <a:rPr lang="ru-RU" altLang="ko-KR" sz="4400" b="1" dirty="0">
                <a:solidFill>
                  <a:schemeClr val="accent4"/>
                </a:solidFill>
                <a:latin typeface="Tahoma" panose="020B0604030504040204" pitchFamily="34" charset="0"/>
                <a:ea typeface="Tahoma" panose="020B0604030504040204" pitchFamily="34" charset="0"/>
                <a:cs typeface="Tahoma" panose="020B0604030504040204" pitchFamily="34" charset="0"/>
              </a:rPr>
              <a:t>275</a:t>
            </a:r>
            <a:endParaRPr lang="ko-KR" altLang="en-US" sz="4400" b="1" dirty="0">
              <a:solidFill>
                <a:schemeClr val="accent4"/>
              </a:solidFill>
              <a:latin typeface="Tahoma" panose="020B0604030504040204" pitchFamily="34" charset="0"/>
              <a:cs typeface="Tahoma" panose="020B0604030504040204" pitchFamily="34" charset="0"/>
            </a:endParaRPr>
          </a:p>
        </p:txBody>
      </p:sp>
      <p:sp>
        <p:nvSpPr>
          <p:cNvPr id="15" name="TextBox 14">
            <a:extLst>
              <a:ext uri="{FF2B5EF4-FFF2-40B4-BE49-F238E27FC236}">
                <a16:creationId xmlns:a16="http://schemas.microsoft.com/office/drawing/2014/main" id="{14861C91-B48C-47B2-8ADC-39A5D4C78473}"/>
              </a:ext>
            </a:extLst>
          </p:cNvPr>
          <p:cNvSpPr txBox="1"/>
          <p:nvPr/>
        </p:nvSpPr>
        <p:spPr>
          <a:xfrm>
            <a:off x="7496668" y="1935416"/>
            <a:ext cx="1402833" cy="769441"/>
          </a:xfrm>
          <a:prstGeom prst="rect">
            <a:avLst/>
          </a:prstGeom>
          <a:noFill/>
        </p:spPr>
        <p:txBody>
          <a:bodyPr wrap="square" lIns="108000" rIns="108000" rtlCol="0">
            <a:spAutoFit/>
          </a:bodyPr>
          <a:lstStyle/>
          <a:p>
            <a:pPr algn="ctr"/>
            <a:r>
              <a:rPr lang="en-US" altLang="ko-KR" sz="44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1</a:t>
            </a:r>
            <a:r>
              <a:rPr lang="ru-RU" altLang="ko-KR" sz="44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50</a:t>
            </a:r>
            <a:endParaRPr lang="ko-KR" altLang="en-US" sz="4400" b="1" dirty="0">
              <a:solidFill>
                <a:schemeClr val="accent5">
                  <a:lumMod val="75000"/>
                </a:schemeClr>
              </a:solidFill>
              <a:latin typeface="Tahoma" panose="020B0604030504040204" pitchFamily="34" charset="0"/>
              <a:cs typeface="Tahoma" panose="020B0604030504040204" pitchFamily="34" charset="0"/>
            </a:endParaRPr>
          </a:p>
        </p:txBody>
      </p:sp>
      <p:sp>
        <p:nvSpPr>
          <p:cNvPr id="16" name="TextBox 15">
            <a:extLst>
              <a:ext uri="{FF2B5EF4-FFF2-40B4-BE49-F238E27FC236}">
                <a16:creationId xmlns:a16="http://schemas.microsoft.com/office/drawing/2014/main" id="{8C1DC093-B8CB-4EFB-9B9F-CAA799E5ECF6}"/>
              </a:ext>
            </a:extLst>
          </p:cNvPr>
          <p:cNvSpPr txBox="1"/>
          <p:nvPr/>
        </p:nvSpPr>
        <p:spPr>
          <a:xfrm>
            <a:off x="10246280" y="1931381"/>
            <a:ext cx="1190407" cy="777510"/>
          </a:xfrm>
          <a:prstGeom prst="rect">
            <a:avLst/>
          </a:prstGeom>
          <a:noFill/>
        </p:spPr>
        <p:txBody>
          <a:bodyPr wrap="square" lIns="108000" rIns="108000" rtlCol="0">
            <a:spAutoFit/>
          </a:bodyPr>
          <a:lstStyle/>
          <a:p>
            <a:pPr algn="ctr"/>
            <a:r>
              <a:rPr lang="ru-RU" altLang="ko-KR" sz="4400" b="1" dirty="0">
                <a:solidFill>
                  <a:schemeClr val="accent4"/>
                </a:solidFill>
                <a:latin typeface="Tahoma" panose="020B0604030504040204" pitchFamily="34" charset="0"/>
                <a:ea typeface="Tahoma" panose="020B0604030504040204" pitchFamily="34" charset="0"/>
                <a:cs typeface="Tahoma" panose="020B0604030504040204" pitchFamily="34" charset="0"/>
              </a:rPr>
              <a:t>9</a:t>
            </a:r>
            <a:r>
              <a:rPr lang="en-US" altLang="ko-KR" sz="4400" b="1" dirty="0">
                <a:solidFill>
                  <a:schemeClr val="accent4"/>
                </a:solidFill>
                <a:latin typeface="Tahoma" panose="020B0604030504040204" pitchFamily="34" charset="0"/>
                <a:ea typeface="Tahoma" panose="020B0604030504040204" pitchFamily="34" charset="0"/>
                <a:cs typeface="Tahoma" panose="020B0604030504040204" pitchFamily="34" charset="0"/>
              </a:rPr>
              <a:t>9</a:t>
            </a:r>
            <a:endParaRPr lang="ko-KR" altLang="en-US" sz="4400" b="1" dirty="0">
              <a:solidFill>
                <a:schemeClr val="accent4"/>
              </a:solidFill>
              <a:latin typeface="Tahoma" panose="020B0604030504040204" pitchFamily="34" charset="0"/>
              <a:cs typeface="Tahoma" panose="020B0604030504040204" pitchFamily="34" charset="0"/>
            </a:endParaRPr>
          </a:p>
        </p:txBody>
      </p:sp>
      <p:sp>
        <p:nvSpPr>
          <p:cNvPr id="17" name="TextBox 16">
            <a:extLst>
              <a:ext uri="{FF2B5EF4-FFF2-40B4-BE49-F238E27FC236}">
                <a16:creationId xmlns:a16="http://schemas.microsoft.com/office/drawing/2014/main" id="{E817F880-5B72-4F39-9C91-ACD265196092}"/>
              </a:ext>
            </a:extLst>
          </p:cNvPr>
          <p:cNvSpPr txBox="1"/>
          <p:nvPr/>
        </p:nvSpPr>
        <p:spPr>
          <a:xfrm>
            <a:off x="2204606" y="3386330"/>
            <a:ext cx="981106" cy="707886"/>
          </a:xfrm>
          <a:prstGeom prst="rect">
            <a:avLst/>
          </a:prstGeom>
          <a:noFill/>
        </p:spPr>
        <p:txBody>
          <a:bodyPr wrap="square" lIns="108000" rIns="108000" rtlCol="0">
            <a:spAutoFit/>
          </a:bodyPr>
          <a:lstStyle/>
          <a:p>
            <a:pPr algn="ctr"/>
            <a:r>
              <a:rPr lang="ru-RU" altLang="ko-KR" sz="4000" b="1" dirty="0">
                <a:solidFill>
                  <a:schemeClr val="accent4"/>
                </a:solidFill>
                <a:latin typeface="Tahoma" panose="020B0604030504040204" pitchFamily="34" charset="0"/>
                <a:ea typeface="Tahoma" panose="020B0604030504040204" pitchFamily="34" charset="0"/>
                <a:cs typeface="Tahoma" panose="020B0604030504040204" pitchFamily="34" charset="0"/>
              </a:rPr>
              <a:t>89</a:t>
            </a:r>
            <a:endParaRPr lang="ko-KR" altLang="en-US" sz="4000" b="1" dirty="0">
              <a:solidFill>
                <a:schemeClr val="accent4"/>
              </a:solidFill>
              <a:latin typeface="Tahoma" panose="020B0604030504040204" pitchFamily="34" charset="0"/>
              <a:cs typeface="Tahoma" panose="020B0604030504040204" pitchFamily="34" charset="0"/>
            </a:endParaRPr>
          </a:p>
        </p:txBody>
      </p:sp>
      <p:sp>
        <p:nvSpPr>
          <p:cNvPr id="18" name="TextBox 17">
            <a:extLst>
              <a:ext uri="{FF2B5EF4-FFF2-40B4-BE49-F238E27FC236}">
                <a16:creationId xmlns:a16="http://schemas.microsoft.com/office/drawing/2014/main" id="{4AF698D0-DCAA-4466-A3A5-83BC450EA945}"/>
              </a:ext>
            </a:extLst>
          </p:cNvPr>
          <p:cNvSpPr txBox="1"/>
          <p:nvPr/>
        </p:nvSpPr>
        <p:spPr>
          <a:xfrm>
            <a:off x="5098949" y="3386330"/>
            <a:ext cx="981106" cy="707886"/>
          </a:xfrm>
          <a:prstGeom prst="rect">
            <a:avLst/>
          </a:prstGeom>
          <a:noFill/>
        </p:spPr>
        <p:txBody>
          <a:bodyPr wrap="square" lIns="108000" rIns="108000" rtlCol="0">
            <a:spAutoFit/>
          </a:bodyPr>
          <a:lstStyle/>
          <a:p>
            <a:pPr algn="ctr"/>
            <a:r>
              <a:rPr lang="en-US" altLang="ko-KR" sz="40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5</a:t>
            </a:r>
            <a:r>
              <a:rPr lang="ru-RU" altLang="ko-KR" sz="40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5</a:t>
            </a:r>
            <a:endParaRPr lang="ko-KR" altLang="en-US" sz="4000" b="1" dirty="0">
              <a:solidFill>
                <a:schemeClr val="accent5">
                  <a:lumMod val="75000"/>
                </a:schemeClr>
              </a:solidFill>
              <a:latin typeface="Tahoma" panose="020B0604030504040204" pitchFamily="34" charset="0"/>
              <a:cs typeface="Tahoma" panose="020B0604030504040204" pitchFamily="34" charset="0"/>
            </a:endParaRPr>
          </a:p>
        </p:txBody>
      </p:sp>
      <p:sp>
        <p:nvSpPr>
          <p:cNvPr id="19" name="TextBox 18">
            <a:extLst>
              <a:ext uri="{FF2B5EF4-FFF2-40B4-BE49-F238E27FC236}">
                <a16:creationId xmlns:a16="http://schemas.microsoft.com/office/drawing/2014/main" id="{7E2F786E-B98F-4C9A-BE0A-E62137B00CEC}"/>
              </a:ext>
            </a:extLst>
          </p:cNvPr>
          <p:cNvSpPr txBox="1"/>
          <p:nvPr/>
        </p:nvSpPr>
        <p:spPr>
          <a:xfrm>
            <a:off x="1823997" y="2685553"/>
            <a:ext cx="1742324" cy="492443"/>
          </a:xfrm>
          <a:prstGeom prst="rect">
            <a:avLst/>
          </a:prstGeom>
          <a:noFill/>
        </p:spPr>
        <p:txBody>
          <a:bodyPr wrap="square" rtlCol="0" anchor="ctr">
            <a:spAutoFit/>
          </a:bodyPr>
          <a:lstStyle/>
          <a:p>
            <a:pPr algn="ctr"/>
            <a:r>
              <a:rPr lang="ru-RU" altLang="ko-KR" sz="13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Содержание мест захоронения</a:t>
            </a:r>
          </a:p>
        </p:txBody>
      </p:sp>
      <p:sp>
        <p:nvSpPr>
          <p:cNvPr id="20" name="TextBox 19">
            <a:extLst>
              <a:ext uri="{FF2B5EF4-FFF2-40B4-BE49-F238E27FC236}">
                <a16:creationId xmlns:a16="http://schemas.microsoft.com/office/drawing/2014/main" id="{8F28A3BD-C4F1-4D2F-93C8-65B720B45CB7}"/>
              </a:ext>
            </a:extLst>
          </p:cNvPr>
          <p:cNvSpPr txBox="1"/>
          <p:nvPr/>
        </p:nvSpPr>
        <p:spPr>
          <a:xfrm>
            <a:off x="4741421" y="2691532"/>
            <a:ext cx="1961545" cy="492443"/>
          </a:xfrm>
          <a:prstGeom prst="rect">
            <a:avLst/>
          </a:prstGeom>
          <a:noFill/>
        </p:spPr>
        <p:txBody>
          <a:bodyPr wrap="square" rtlCol="0" anchor="ctr">
            <a:spAutoFit/>
          </a:bodyPr>
          <a:lstStyle/>
          <a:p>
            <a:pPr algn="ctr"/>
            <a:r>
              <a:rPr lang="ru-RU" altLang="ko-KR" sz="1300" b="1" dirty="0">
                <a:solidFill>
                  <a:schemeClr val="accent4"/>
                </a:solidFill>
                <a:latin typeface="Tahoma" panose="020B0604030504040204" pitchFamily="34" charset="0"/>
                <a:ea typeface="Tahoma" panose="020B0604030504040204" pitchFamily="34" charset="0"/>
                <a:cs typeface="Tahoma" panose="020B0604030504040204" pitchFamily="34" charset="0"/>
              </a:rPr>
              <a:t>Благоустройство</a:t>
            </a:r>
            <a:r>
              <a:rPr lang="ru-RU" altLang="ko-KR" sz="1300" b="1" dirty="0">
                <a:solidFill>
                  <a:schemeClr val="accent6"/>
                </a:solidFill>
                <a:latin typeface="Tahoma" panose="020B0604030504040204" pitchFamily="34" charset="0"/>
                <a:ea typeface="Tahoma" panose="020B0604030504040204" pitchFamily="34" charset="0"/>
                <a:cs typeface="Tahoma" panose="020B0604030504040204" pitchFamily="34" charset="0"/>
              </a:rPr>
              <a:t> </a:t>
            </a:r>
            <a:r>
              <a:rPr lang="ru-RU" altLang="ko-KR" sz="1300" b="1" dirty="0">
                <a:solidFill>
                  <a:schemeClr val="accent4"/>
                </a:solidFill>
                <a:latin typeface="Tahoma" panose="020B0604030504040204" pitchFamily="34" charset="0"/>
                <a:ea typeface="Tahoma" panose="020B0604030504040204" pitchFamily="34" charset="0"/>
                <a:cs typeface="Tahoma" panose="020B0604030504040204" pitchFamily="34" charset="0"/>
              </a:rPr>
              <a:t>территории</a:t>
            </a:r>
          </a:p>
        </p:txBody>
      </p:sp>
      <p:sp>
        <p:nvSpPr>
          <p:cNvPr id="21" name="TextBox 20">
            <a:extLst>
              <a:ext uri="{FF2B5EF4-FFF2-40B4-BE49-F238E27FC236}">
                <a16:creationId xmlns:a16="http://schemas.microsoft.com/office/drawing/2014/main" id="{98FE6DEB-58E3-43CE-B051-27C521D786DC}"/>
              </a:ext>
            </a:extLst>
          </p:cNvPr>
          <p:cNvSpPr txBox="1"/>
          <p:nvPr/>
        </p:nvSpPr>
        <p:spPr>
          <a:xfrm>
            <a:off x="7478660" y="2641462"/>
            <a:ext cx="1424546" cy="492443"/>
          </a:xfrm>
          <a:prstGeom prst="rect">
            <a:avLst/>
          </a:prstGeom>
          <a:noFill/>
        </p:spPr>
        <p:txBody>
          <a:bodyPr wrap="square" rtlCol="0" anchor="ctr">
            <a:spAutoFit/>
          </a:bodyPr>
          <a:lstStyle/>
          <a:p>
            <a:pPr algn="ctr"/>
            <a:r>
              <a:rPr lang="ru-RU" altLang="ko-KR" sz="13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Досуг и   </a:t>
            </a:r>
          </a:p>
          <a:p>
            <a:pPr algn="ctr"/>
            <a:r>
              <a:rPr lang="ru-RU" altLang="ko-KR" sz="13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  культура</a:t>
            </a:r>
            <a:endParaRPr lang="ko-KR" altLang="en-US" sz="1300" b="1" dirty="0">
              <a:solidFill>
                <a:schemeClr val="accent5">
                  <a:lumMod val="75000"/>
                </a:schemeClr>
              </a:solidFill>
              <a:latin typeface="Tahoma" panose="020B0604030504040204" pitchFamily="34" charset="0"/>
              <a:cs typeface="Tahoma" panose="020B0604030504040204" pitchFamily="34" charset="0"/>
            </a:endParaRPr>
          </a:p>
        </p:txBody>
      </p:sp>
      <p:sp>
        <p:nvSpPr>
          <p:cNvPr id="22" name="TextBox 21">
            <a:extLst>
              <a:ext uri="{FF2B5EF4-FFF2-40B4-BE49-F238E27FC236}">
                <a16:creationId xmlns:a16="http://schemas.microsoft.com/office/drawing/2014/main" id="{F8FD318E-0731-4FFC-A39A-FD03FC327A70}"/>
              </a:ext>
            </a:extLst>
          </p:cNvPr>
          <p:cNvSpPr txBox="1"/>
          <p:nvPr/>
        </p:nvSpPr>
        <p:spPr>
          <a:xfrm>
            <a:off x="10075859" y="2685553"/>
            <a:ext cx="1740551" cy="492443"/>
          </a:xfrm>
          <a:prstGeom prst="rect">
            <a:avLst/>
          </a:prstGeom>
          <a:noFill/>
        </p:spPr>
        <p:txBody>
          <a:bodyPr wrap="square" rtlCol="0" anchor="ctr">
            <a:spAutoFit/>
          </a:bodyPr>
          <a:lstStyle/>
          <a:p>
            <a:pPr algn="ctr"/>
            <a:r>
              <a:rPr lang="ru-RU" altLang="ko-KR" sz="1300" b="1" dirty="0">
                <a:solidFill>
                  <a:schemeClr val="accent4"/>
                </a:solidFill>
                <a:latin typeface="Tahoma" panose="020B0604030504040204" pitchFamily="34" charset="0"/>
                <a:ea typeface="Tahoma" panose="020B0604030504040204" pitchFamily="34" charset="0"/>
                <a:cs typeface="Tahoma" panose="020B0604030504040204" pitchFamily="34" charset="0"/>
              </a:rPr>
              <a:t>Физкультура </a:t>
            </a:r>
          </a:p>
          <a:p>
            <a:pPr algn="ctr"/>
            <a:r>
              <a:rPr lang="ru-RU" altLang="ko-KR" sz="1300" b="1" dirty="0">
                <a:solidFill>
                  <a:schemeClr val="accent4"/>
                </a:solidFill>
                <a:latin typeface="Tahoma" panose="020B0604030504040204" pitchFamily="34" charset="0"/>
                <a:ea typeface="Tahoma" panose="020B0604030504040204" pitchFamily="34" charset="0"/>
                <a:cs typeface="Tahoma" panose="020B0604030504040204" pitchFamily="34" charset="0"/>
              </a:rPr>
              <a:t>и спорт</a:t>
            </a:r>
          </a:p>
        </p:txBody>
      </p:sp>
      <p:sp>
        <p:nvSpPr>
          <p:cNvPr id="23" name="TextBox 22">
            <a:extLst>
              <a:ext uri="{FF2B5EF4-FFF2-40B4-BE49-F238E27FC236}">
                <a16:creationId xmlns:a16="http://schemas.microsoft.com/office/drawing/2014/main" id="{F34D329C-7405-423C-BD7E-EC8128F70FB9}"/>
              </a:ext>
            </a:extLst>
          </p:cNvPr>
          <p:cNvSpPr txBox="1"/>
          <p:nvPr/>
        </p:nvSpPr>
        <p:spPr>
          <a:xfrm>
            <a:off x="1823998" y="4054164"/>
            <a:ext cx="1742324" cy="492443"/>
          </a:xfrm>
          <a:prstGeom prst="rect">
            <a:avLst/>
          </a:prstGeom>
          <a:noFill/>
        </p:spPr>
        <p:txBody>
          <a:bodyPr wrap="square" rtlCol="0" anchor="ctr">
            <a:spAutoFit/>
          </a:bodyPr>
          <a:lstStyle/>
          <a:p>
            <a:pPr algn="ctr"/>
            <a:r>
              <a:rPr lang="ru-RU" altLang="ko-KR" sz="1300" b="1" dirty="0">
                <a:solidFill>
                  <a:schemeClr val="accent4"/>
                </a:solidFill>
                <a:latin typeface="Tahoma" panose="020B0604030504040204" pitchFamily="34" charset="0"/>
                <a:ea typeface="Tahoma" panose="020B0604030504040204" pitchFamily="34" charset="0"/>
                <a:cs typeface="Tahoma" panose="020B0604030504040204" pitchFamily="34" charset="0"/>
              </a:rPr>
              <a:t>Автомобильные дороги</a:t>
            </a:r>
          </a:p>
        </p:txBody>
      </p:sp>
      <p:sp>
        <p:nvSpPr>
          <p:cNvPr id="24" name="TextBox 23">
            <a:extLst>
              <a:ext uri="{FF2B5EF4-FFF2-40B4-BE49-F238E27FC236}">
                <a16:creationId xmlns:a16="http://schemas.microsoft.com/office/drawing/2014/main" id="{F52760D7-FBAC-443B-B0AD-79A3789912F4}"/>
              </a:ext>
            </a:extLst>
          </p:cNvPr>
          <p:cNvSpPr txBox="1"/>
          <p:nvPr/>
        </p:nvSpPr>
        <p:spPr>
          <a:xfrm>
            <a:off x="4625949" y="4054164"/>
            <a:ext cx="1961545" cy="492443"/>
          </a:xfrm>
          <a:prstGeom prst="rect">
            <a:avLst/>
          </a:prstGeom>
          <a:noFill/>
        </p:spPr>
        <p:txBody>
          <a:bodyPr wrap="square" rtlCol="0" anchor="ctr">
            <a:spAutoFit/>
          </a:bodyPr>
          <a:lstStyle/>
          <a:p>
            <a:pPr algn="ctr"/>
            <a:r>
              <a:rPr lang="ru-RU" altLang="ko-KR" sz="13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Места </a:t>
            </a:r>
          </a:p>
          <a:p>
            <a:pPr algn="ctr"/>
            <a:r>
              <a:rPr lang="ru-RU" altLang="ko-KR" sz="13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массового отдыха</a:t>
            </a:r>
          </a:p>
        </p:txBody>
      </p:sp>
      <p:pic>
        <p:nvPicPr>
          <p:cNvPr id="25" name="Рисунок 24"/>
          <p:cNvPicPr>
            <a:picLocks noChangeAspect="1"/>
          </p:cNvPicPr>
          <p:nvPr/>
        </p:nvPicPr>
        <p:blipFill>
          <a:blip r:embed="rId3"/>
          <a:stretch>
            <a:fillRect/>
          </a:stretch>
        </p:blipFill>
        <p:spPr>
          <a:xfrm>
            <a:off x="3783258" y="2331116"/>
            <a:ext cx="958900" cy="538421"/>
          </a:xfrm>
          <a:prstGeom prst="rect">
            <a:avLst/>
          </a:prstGeom>
        </p:spPr>
      </p:pic>
      <p:pic>
        <p:nvPicPr>
          <p:cNvPr id="26" name="Рисунок 25"/>
          <p:cNvPicPr>
            <a:picLocks noChangeAspect="1"/>
          </p:cNvPicPr>
          <p:nvPr/>
        </p:nvPicPr>
        <p:blipFill>
          <a:blip r:embed="rId4"/>
          <a:stretch>
            <a:fillRect/>
          </a:stretch>
        </p:blipFill>
        <p:spPr>
          <a:xfrm>
            <a:off x="6703704" y="2244068"/>
            <a:ext cx="757645" cy="557121"/>
          </a:xfrm>
          <a:prstGeom prst="rect">
            <a:avLst/>
          </a:prstGeom>
        </p:spPr>
      </p:pic>
      <p:pic>
        <p:nvPicPr>
          <p:cNvPr id="27" name="Рисунок 26"/>
          <p:cNvPicPr>
            <a:picLocks noChangeAspect="1"/>
          </p:cNvPicPr>
          <p:nvPr/>
        </p:nvPicPr>
        <p:blipFill>
          <a:blip r:embed="rId5"/>
          <a:stretch>
            <a:fillRect/>
          </a:stretch>
        </p:blipFill>
        <p:spPr>
          <a:xfrm>
            <a:off x="9019144" y="2311336"/>
            <a:ext cx="1037876" cy="483542"/>
          </a:xfrm>
          <a:prstGeom prst="rect">
            <a:avLst/>
          </a:prstGeom>
        </p:spPr>
      </p:pic>
      <p:pic>
        <p:nvPicPr>
          <p:cNvPr id="28" name="Рисунок 27"/>
          <p:cNvPicPr>
            <a:picLocks noChangeAspect="1"/>
          </p:cNvPicPr>
          <p:nvPr/>
        </p:nvPicPr>
        <p:blipFill>
          <a:blip r:embed="rId6"/>
          <a:stretch>
            <a:fillRect/>
          </a:stretch>
        </p:blipFill>
        <p:spPr>
          <a:xfrm>
            <a:off x="913341" y="3846415"/>
            <a:ext cx="751796" cy="496341"/>
          </a:xfrm>
          <a:prstGeom prst="rect">
            <a:avLst/>
          </a:prstGeom>
        </p:spPr>
      </p:pic>
      <p:pic>
        <p:nvPicPr>
          <p:cNvPr id="29" name="Рисунок 28"/>
          <p:cNvPicPr>
            <a:picLocks noChangeAspect="1"/>
          </p:cNvPicPr>
          <p:nvPr/>
        </p:nvPicPr>
        <p:blipFill>
          <a:blip r:embed="rId7"/>
          <a:stretch>
            <a:fillRect/>
          </a:stretch>
        </p:blipFill>
        <p:spPr>
          <a:xfrm>
            <a:off x="3856949" y="3840545"/>
            <a:ext cx="798007" cy="508080"/>
          </a:xfrm>
          <a:prstGeom prst="rect">
            <a:avLst/>
          </a:prstGeom>
        </p:spPr>
      </p:pic>
      <p:sp>
        <p:nvSpPr>
          <p:cNvPr id="30" name="TextBox 29">
            <a:extLst>
              <a:ext uri="{FF2B5EF4-FFF2-40B4-BE49-F238E27FC236}">
                <a16:creationId xmlns:a16="http://schemas.microsoft.com/office/drawing/2014/main" id="{E817F880-5B72-4F39-9C91-ACD265196092}"/>
              </a:ext>
            </a:extLst>
          </p:cNvPr>
          <p:cNvSpPr txBox="1"/>
          <p:nvPr/>
        </p:nvSpPr>
        <p:spPr>
          <a:xfrm>
            <a:off x="7684086" y="3408933"/>
            <a:ext cx="981106" cy="707886"/>
          </a:xfrm>
          <a:prstGeom prst="rect">
            <a:avLst/>
          </a:prstGeom>
          <a:noFill/>
        </p:spPr>
        <p:txBody>
          <a:bodyPr wrap="square" lIns="108000" rIns="108000" rtlCol="0">
            <a:spAutoFit/>
          </a:bodyPr>
          <a:lstStyle/>
          <a:p>
            <a:pPr algn="ctr"/>
            <a:r>
              <a:rPr lang="ru-RU" altLang="ko-KR" sz="4000" b="1" dirty="0">
                <a:solidFill>
                  <a:schemeClr val="accent4"/>
                </a:solidFill>
                <a:latin typeface="Tahoma" panose="020B0604030504040204" pitchFamily="34" charset="0"/>
                <a:ea typeface="Tahoma" panose="020B0604030504040204" pitchFamily="34" charset="0"/>
                <a:cs typeface="Tahoma" panose="020B0604030504040204" pitchFamily="34" charset="0"/>
              </a:rPr>
              <a:t>31</a:t>
            </a:r>
            <a:endParaRPr lang="ko-KR" altLang="en-US" sz="4000" b="1" dirty="0">
              <a:solidFill>
                <a:schemeClr val="accent4"/>
              </a:solidFill>
              <a:latin typeface="Tahoma" panose="020B0604030504040204" pitchFamily="34" charset="0"/>
              <a:cs typeface="Tahoma" panose="020B0604030504040204" pitchFamily="34" charset="0"/>
            </a:endParaRPr>
          </a:p>
        </p:txBody>
      </p:sp>
      <p:sp>
        <p:nvSpPr>
          <p:cNvPr id="31" name="TextBox 30">
            <a:extLst>
              <a:ext uri="{FF2B5EF4-FFF2-40B4-BE49-F238E27FC236}">
                <a16:creationId xmlns:a16="http://schemas.microsoft.com/office/drawing/2014/main" id="{F34D329C-7405-423C-BD7E-EC8128F70FB9}"/>
              </a:ext>
            </a:extLst>
          </p:cNvPr>
          <p:cNvSpPr txBox="1"/>
          <p:nvPr/>
        </p:nvSpPr>
        <p:spPr>
          <a:xfrm>
            <a:off x="7484523" y="4111203"/>
            <a:ext cx="1412820" cy="298350"/>
          </a:xfrm>
          <a:prstGeom prst="rect">
            <a:avLst/>
          </a:prstGeom>
          <a:noFill/>
        </p:spPr>
        <p:txBody>
          <a:bodyPr wrap="square" rtlCol="0" anchor="ctr">
            <a:spAutoFit/>
          </a:bodyPr>
          <a:lstStyle/>
          <a:p>
            <a:pPr algn="ctr"/>
            <a:r>
              <a:rPr lang="ru-RU" altLang="ko-KR" sz="1300" b="1" dirty="0">
                <a:solidFill>
                  <a:schemeClr val="accent4"/>
                </a:solidFill>
                <a:latin typeface="Tahoma" panose="020B0604030504040204" pitchFamily="34" charset="0"/>
                <a:ea typeface="Tahoma" panose="020B0604030504040204" pitchFamily="34" charset="0"/>
                <a:cs typeface="Tahoma" panose="020B0604030504040204" pitchFamily="34" charset="0"/>
              </a:rPr>
              <a:t>ЖКХ</a:t>
            </a:r>
          </a:p>
        </p:txBody>
      </p:sp>
      <p:pic>
        <p:nvPicPr>
          <p:cNvPr id="32" name="Рисунок 31">
            <a:extLst>
              <a:ext uri="{FF2B5EF4-FFF2-40B4-BE49-F238E27FC236}">
                <a16:creationId xmlns:a16="http://schemas.microsoft.com/office/drawing/2014/main" id="{DB6DD427-B642-4A13-BBBD-86834B150A82}"/>
              </a:ext>
            </a:extLst>
          </p:cNvPr>
          <p:cNvPicPr>
            <a:picLocks noChangeAspect="1"/>
          </p:cNvPicPr>
          <p:nvPr/>
        </p:nvPicPr>
        <p:blipFill>
          <a:blip r:embed="rId8"/>
          <a:stretch>
            <a:fillRect/>
          </a:stretch>
        </p:blipFill>
        <p:spPr>
          <a:xfrm>
            <a:off x="6757483" y="3840545"/>
            <a:ext cx="647352" cy="529676"/>
          </a:xfrm>
          <a:prstGeom prst="rect">
            <a:avLst/>
          </a:prstGeom>
        </p:spPr>
      </p:pic>
      <p:sp>
        <p:nvSpPr>
          <p:cNvPr id="33" name="TextBox 32">
            <a:extLst>
              <a:ext uri="{FF2B5EF4-FFF2-40B4-BE49-F238E27FC236}">
                <a16:creationId xmlns:a16="http://schemas.microsoft.com/office/drawing/2014/main" id="{4AF698D0-DCAA-4466-A3A5-83BC450EA945}"/>
              </a:ext>
            </a:extLst>
          </p:cNvPr>
          <p:cNvSpPr txBox="1"/>
          <p:nvPr/>
        </p:nvSpPr>
        <p:spPr>
          <a:xfrm>
            <a:off x="10455581" y="3382763"/>
            <a:ext cx="981106" cy="707886"/>
          </a:xfrm>
          <a:prstGeom prst="rect">
            <a:avLst/>
          </a:prstGeom>
          <a:noFill/>
        </p:spPr>
        <p:txBody>
          <a:bodyPr wrap="square" lIns="108000" rIns="108000" rtlCol="0">
            <a:spAutoFit/>
          </a:bodyPr>
          <a:lstStyle/>
          <a:p>
            <a:pPr algn="ctr"/>
            <a:r>
              <a:rPr lang="ru-RU" altLang="ko-KR" sz="40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24</a:t>
            </a:r>
            <a:endParaRPr lang="ko-KR" altLang="en-US" sz="4000" b="1" dirty="0">
              <a:solidFill>
                <a:schemeClr val="accent5">
                  <a:lumMod val="75000"/>
                </a:schemeClr>
              </a:solidFill>
              <a:latin typeface="Tahoma" panose="020B0604030504040204" pitchFamily="34" charset="0"/>
              <a:cs typeface="Tahoma" panose="020B0604030504040204" pitchFamily="34" charset="0"/>
            </a:endParaRPr>
          </a:p>
        </p:txBody>
      </p:sp>
      <p:sp>
        <p:nvSpPr>
          <p:cNvPr id="34" name="TextBox 33">
            <a:extLst>
              <a:ext uri="{FF2B5EF4-FFF2-40B4-BE49-F238E27FC236}">
                <a16:creationId xmlns:a16="http://schemas.microsoft.com/office/drawing/2014/main" id="{F52760D7-FBAC-443B-B0AD-79A3789912F4}"/>
              </a:ext>
            </a:extLst>
          </p:cNvPr>
          <p:cNvSpPr txBox="1"/>
          <p:nvPr/>
        </p:nvSpPr>
        <p:spPr>
          <a:xfrm>
            <a:off x="9965361" y="4018096"/>
            <a:ext cx="1961545" cy="292388"/>
          </a:xfrm>
          <a:prstGeom prst="rect">
            <a:avLst/>
          </a:prstGeom>
          <a:noFill/>
        </p:spPr>
        <p:txBody>
          <a:bodyPr wrap="square" rtlCol="0" anchor="ctr">
            <a:spAutoFit/>
          </a:bodyPr>
          <a:lstStyle/>
          <a:p>
            <a:pPr algn="ctr"/>
            <a:r>
              <a:rPr lang="ru-RU" altLang="ko-KR" sz="13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Образование</a:t>
            </a:r>
          </a:p>
        </p:txBody>
      </p:sp>
      <p:pic>
        <p:nvPicPr>
          <p:cNvPr id="35" name="Рисунок 34"/>
          <p:cNvPicPr>
            <a:picLocks noChangeAspect="1"/>
          </p:cNvPicPr>
          <p:nvPr/>
        </p:nvPicPr>
        <p:blipFill>
          <a:blip r:embed="rId9"/>
          <a:stretch>
            <a:fillRect/>
          </a:stretch>
        </p:blipFill>
        <p:spPr>
          <a:xfrm>
            <a:off x="9046602" y="3671951"/>
            <a:ext cx="1005615" cy="670805"/>
          </a:xfrm>
          <a:prstGeom prst="rect">
            <a:avLst/>
          </a:prstGeom>
        </p:spPr>
      </p:pic>
      <p:sp>
        <p:nvSpPr>
          <p:cNvPr id="36" name="TextBox 35">
            <a:extLst>
              <a:ext uri="{FF2B5EF4-FFF2-40B4-BE49-F238E27FC236}">
                <a16:creationId xmlns:a16="http://schemas.microsoft.com/office/drawing/2014/main" id="{21013961-A4EC-4B6A-8494-E4934BEC7C9A}"/>
              </a:ext>
            </a:extLst>
          </p:cNvPr>
          <p:cNvSpPr txBox="1"/>
          <p:nvPr/>
        </p:nvSpPr>
        <p:spPr>
          <a:xfrm>
            <a:off x="4921652" y="4824960"/>
            <a:ext cx="1249664" cy="584775"/>
          </a:xfrm>
          <a:prstGeom prst="rect">
            <a:avLst/>
          </a:prstGeom>
          <a:noFill/>
        </p:spPr>
        <p:txBody>
          <a:bodyPr wrap="square" lIns="108000" rIns="108000" rtlCol="0">
            <a:spAutoFit/>
          </a:bodyPr>
          <a:lstStyle/>
          <a:p>
            <a:pPr algn="ctr"/>
            <a:r>
              <a:rPr lang="ru-RU" altLang="ko-KR" sz="3200" b="1" dirty="0">
                <a:solidFill>
                  <a:schemeClr val="accent4"/>
                </a:solidFill>
                <a:latin typeface="Tahoma" panose="020B0604030504040204" pitchFamily="34" charset="0"/>
                <a:ea typeface="Tahoma" panose="020B0604030504040204" pitchFamily="34" charset="0"/>
                <a:cs typeface="Tahoma" panose="020B0604030504040204" pitchFamily="34" charset="0"/>
              </a:rPr>
              <a:t>5</a:t>
            </a:r>
            <a:endParaRPr lang="ko-KR" altLang="en-US" sz="3200" b="1" dirty="0">
              <a:solidFill>
                <a:schemeClr val="accent4"/>
              </a:solidFill>
              <a:latin typeface="Tahoma" panose="020B0604030504040204" pitchFamily="34" charset="0"/>
              <a:cs typeface="Tahoma" panose="020B0604030504040204" pitchFamily="34" charset="0"/>
            </a:endParaRPr>
          </a:p>
        </p:txBody>
      </p:sp>
      <p:sp>
        <p:nvSpPr>
          <p:cNvPr id="37" name="TextBox 36">
            <a:extLst>
              <a:ext uri="{FF2B5EF4-FFF2-40B4-BE49-F238E27FC236}">
                <a16:creationId xmlns:a16="http://schemas.microsoft.com/office/drawing/2014/main" id="{7E2F786E-B98F-4C9A-BE0A-E62137B00CEC}"/>
              </a:ext>
            </a:extLst>
          </p:cNvPr>
          <p:cNvSpPr txBox="1"/>
          <p:nvPr/>
        </p:nvSpPr>
        <p:spPr>
          <a:xfrm>
            <a:off x="4678982" y="5409736"/>
            <a:ext cx="1742324" cy="492443"/>
          </a:xfrm>
          <a:prstGeom prst="rect">
            <a:avLst/>
          </a:prstGeom>
          <a:noFill/>
        </p:spPr>
        <p:txBody>
          <a:bodyPr wrap="square" rtlCol="0" anchor="ctr">
            <a:spAutoFit/>
          </a:bodyPr>
          <a:lstStyle/>
          <a:p>
            <a:pPr algn="ctr"/>
            <a:r>
              <a:rPr lang="ru-RU" altLang="ko-KR" sz="1300" b="1" dirty="0">
                <a:solidFill>
                  <a:schemeClr val="accent4"/>
                </a:solidFill>
                <a:latin typeface="Tahoma" panose="020B0604030504040204" pitchFamily="34" charset="0"/>
                <a:ea typeface="Tahoma" panose="020B0604030504040204" pitchFamily="34" charset="0"/>
                <a:cs typeface="Tahoma" panose="020B0604030504040204" pitchFamily="34" charset="0"/>
              </a:rPr>
              <a:t>Бытовое </a:t>
            </a:r>
          </a:p>
          <a:p>
            <a:pPr algn="ctr"/>
            <a:r>
              <a:rPr lang="ru-RU" altLang="ko-KR" sz="1300" b="1" dirty="0">
                <a:solidFill>
                  <a:schemeClr val="accent4"/>
                </a:solidFill>
                <a:latin typeface="Tahoma" panose="020B0604030504040204" pitchFamily="34" charset="0"/>
                <a:ea typeface="Tahoma" panose="020B0604030504040204" pitchFamily="34" charset="0"/>
                <a:cs typeface="Tahoma" panose="020B0604030504040204" pitchFamily="34" charset="0"/>
              </a:rPr>
              <a:t>обслуживание</a:t>
            </a:r>
          </a:p>
        </p:txBody>
      </p:sp>
      <p:pic>
        <p:nvPicPr>
          <p:cNvPr id="38" name="Рисунок 37"/>
          <p:cNvPicPr>
            <a:picLocks noChangeAspect="1"/>
          </p:cNvPicPr>
          <p:nvPr/>
        </p:nvPicPr>
        <p:blipFill>
          <a:blip r:embed="rId10"/>
          <a:stretch>
            <a:fillRect/>
          </a:stretch>
        </p:blipFill>
        <p:spPr>
          <a:xfrm>
            <a:off x="3863533" y="5009387"/>
            <a:ext cx="779944" cy="646570"/>
          </a:xfrm>
          <a:prstGeom prst="rect">
            <a:avLst/>
          </a:prstGeom>
        </p:spPr>
      </p:pic>
      <p:sp>
        <p:nvSpPr>
          <p:cNvPr id="39" name="TextBox 38">
            <a:extLst>
              <a:ext uri="{FF2B5EF4-FFF2-40B4-BE49-F238E27FC236}">
                <a16:creationId xmlns:a16="http://schemas.microsoft.com/office/drawing/2014/main" id="{7E9BF673-3880-480D-BEDE-9973B2979E20}"/>
              </a:ext>
            </a:extLst>
          </p:cNvPr>
          <p:cNvSpPr txBox="1"/>
          <p:nvPr/>
        </p:nvSpPr>
        <p:spPr>
          <a:xfrm>
            <a:off x="2056207" y="4824961"/>
            <a:ext cx="1167944" cy="584775"/>
          </a:xfrm>
          <a:prstGeom prst="rect">
            <a:avLst/>
          </a:prstGeom>
          <a:noFill/>
        </p:spPr>
        <p:txBody>
          <a:bodyPr wrap="square" lIns="108000" rIns="108000" rtlCol="0">
            <a:spAutoFit/>
          </a:bodyPr>
          <a:lstStyle/>
          <a:p>
            <a:pPr algn="ctr"/>
            <a:r>
              <a:rPr lang="ru-RU" altLang="ko-KR" sz="32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9</a:t>
            </a:r>
            <a:endParaRPr lang="ko-KR" altLang="en-US" sz="3200" b="1" dirty="0">
              <a:solidFill>
                <a:schemeClr val="accent5">
                  <a:lumMod val="75000"/>
                </a:schemeClr>
              </a:solidFill>
              <a:latin typeface="Tahoma" panose="020B0604030504040204" pitchFamily="34" charset="0"/>
              <a:cs typeface="Tahoma" panose="020B0604030504040204" pitchFamily="34" charset="0"/>
            </a:endParaRPr>
          </a:p>
        </p:txBody>
      </p:sp>
      <p:sp>
        <p:nvSpPr>
          <p:cNvPr id="40" name="TextBox 39">
            <a:extLst>
              <a:ext uri="{FF2B5EF4-FFF2-40B4-BE49-F238E27FC236}">
                <a16:creationId xmlns:a16="http://schemas.microsoft.com/office/drawing/2014/main" id="{8F28A3BD-C4F1-4D2F-93C8-65B720B45CB7}"/>
              </a:ext>
            </a:extLst>
          </p:cNvPr>
          <p:cNvSpPr txBox="1"/>
          <p:nvPr/>
        </p:nvSpPr>
        <p:spPr>
          <a:xfrm>
            <a:off x="1709140" y="5409736"/>
            <a:ext cx="1961545" cy="492443"/>
          </a:xfrm>
          <a:prstGeom prst="rect">
            <a:avLst/>
          </a:prstGeom>
          <a:noFill/>
        </p:spPr>
        <p:txBody>
          <a:bodyPr wrap="square" rtlCol="0" anchor="ctr">
            <a:spAutoFit/>
          </a:bodyPr>
          <a:lstStyle/>
          <a:p>
            <a:pPr algn="ctr"/>
            <a:r>
              <a:rPr lang="ru-RU" altLang="ko-KR" sz="13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Пожарная</a:t>
            </a:r>
          </a:p>
          <a:p>
            <a:pPr algn="ctr"/>
            <a:r>
              <a:rPr lang="ru-RU" altLang="ko-KR" sz="13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безопасность</a:t>
            </a:r>
          </a:p>
        </p:txBody>
      </p:sp>
      <p:pic>
        <p:nvPicPr>
          <p:cNvPr id="41" name="Picture 12" descr="Сцена огня с пожарной машиной Иллюстрация вектора - иллюстрации ..."/>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3341" y="5042261"/>
            <a:ext cx="766862" cy="590122"/>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a:extLst>
              <a:ext uri="{FF2B5EF4-FFF2-40B4-BE49-F238E27FC236}">
                <a16:creationId xmlns:a16="http://schemas.microsoft.com/office/drawing/2014/main" id="{21013961-A4EC-4B6A-8494-E4934BEC7C9A}"/>
              </a:ext>
            </a:extLst>
          </p:cNvPr>
          <p:cNvSpPr txBox="1"/>
          <p:nvPr/>
        </p:nvSpPr>
        <p:spPr>
          <a:xfrm>
            <a:off x="10448927" y="4824959"/>
            <a:ext cx="1249664" cy="584775"/>
          </a:xfrm>
          <a:prstGeom prst="rect">
            <a:avLst/>
          </a:prstGeom>
          <a:noFill/>
        </p:spPr>
        <p:txBody>
          <a:bodyPr wrap="square" lIns="108000" rIns="108000" rtlCol="0">
            <a:spAutoFit/>
          </a:bodyPr>
          <a:lstStyle/>
          <a:p>
            <a:pPr algn="ctr"/>
            <a:r>
              <a:rPr lang="ru-RU" altLang="ko-KR" sz="3200" b="1" dirty="0">
                <a:solidFill>
                  <a:schemeClr val="accent4"/>
                </a:solidFill>
                <a:latin typeface="Tahoma" panose="020B0604030504040204" pitchFamily="34" charset="0"/>
                <a:ea typeface="Tahoma" panose="020B0604030504040204" pitchFamily="34" charset="0"/>
                <a:cs typeface="Tahoma" panose="020B0604030504040204" pitchFamily="34" charset="0"/>
              </a:rPr>
              <a:t>1</a:t>
            </a:r>
            <a:endParaRPr lang="ko-KR" altLang="en-US" sz="3200" b="1" dirty="0">
              <a:solidFill>
                <a:schemeClr val="accent4"/>
              </a:solidFill>
              <a:latin typeface="Tahoma" panose="020B0604030504040204" pitchFamily="34" charset="0"/>
              <a:cs typeface="Tahoma" panose="020B0604030504040204" pitchFamily="34" charset="0"/>
            </a:endParaRPr>
          </a:p>
        </p:txBody>
      </p:sp>
      <p:sp>
        <p:nvSpPr>
          <p:cNvPr id="43" name="TextBox 42">
            <a:extLst>
              <a:ext uri="{FF2B5EF4-FFF2-40B4-BE49-F238E27FC236}">
                <a16:creationId xmlns:a16="http://schemas.microsoft.com/office/drawing/2014/main" id="{7E2F786E-B98F-4C9A-BE0A-E62137B00CEC}"/>
              </a:ext>
            </a:extLst>
          </p:cNvPr>
          <p:cNvSpPr txBox="1"/>
          <p:nvPr/>
        </p:nvSpPr>
        <p:spPr>
          <a:xfrm>
            <a:off x="10331108" y="5409734"/>
            <a:ext cx="1485302" cy="492443"/>
          </a:xfrm>
          <a:prstGeom prst="rect">
            <a:avLst/>
          </a:prstGeom>
          <a:noFill/>
        </p:spPr>
        <p:txBody>
          <a:bodyPr wrap="square" rtlCol="0" anchor="ctr">
            <a:spAutoFit/>
          </a:bodyPr>
          <a:lstStyle/>
          <a:p>
            <a:pPr algn="ctr"/>
            <a:r>
              <a:rPr lang="ru-RU" altLang="ko-KR" sz="1300" b="1" dirty="0">
                <a:solidFill>
                  <a:schemeClr val="accent4"/>
                </a:solidFill>
                <a:latin typeface="Tahoma" panose="020B0604030504040204" pitchFamily="34" charset="0"/>
                <a:ea typeface="Tahoma" panose="020B0604030504040204" pitchFamily="34" charset="0"/>
                <a:cs typeface="Tahoma" panose="020B0604030504040204" pitchFamily="34" charset="0"/>
              </a:rPr>
              <a:t>Библиотечные </a:t>
            </a:r>
          </a:p>
          <a:p>
            <a:pPr algn="ctr"/>
            <a:r>
              <a:rPr lang="ru-RU" altLang="ko-KR" sz="1300" b="1" dirty="0">
                <a:solidFill>
                  <a:schemeClr val="accent4"/>
                </a:solidFill>
                <a:latin typeface="Tahoma" panose="020B0604030504040204" pitchFamily="34" charset="0"/>
                <a:ea typeface="Tahoma" panose="020B0604030504040204" pitchFamily="34" charset="0"/>
                <a:cs typeface="Tahoma" panose="020B0604030504040204" pitchFamily="34" charset="0"/>
              </a:rPr>
              <a:t>фонды</a:t>
            </a:r>
          </a:p>
        </p:txBody>
      </p:sp>
      <p:pic>
        <p:nvPicPr>
          <p:cNvPr id="44" name="Рисунок 43">
            <a:extLst>
              <a:ext uri="{FF2B5EF4-FFF2-40B4-BE49-F238E27FC236}">
                <a16:creationId xmlns:a16="http://schemas.microsoft.com/office/drawing/2014/main" id="{A7807505-12FD-4491-9900-C7725F95DBA0}"/>
              </a:ext>
            </a:extLst>
          </p:cNvPr>
          <p:cNvPicPr>
            <a:picLocks noChangeAspect="1"/>
          </p:cNvPicPr>
          <p:nvPr/>
        </p:nvPicPr>
        <p:blipFill>
          <a:blip r:embed="rId12"/>
          <a:stretch>
            <a:fillRect/>
          </a:stretch>
        </p:blipFill>
        <p:spPr>
          <a:xfrm>
            <a:off x="9301212" y="5062024"/>
            <a:ext cx="667981" cy="593931"/>
          </a:xfrm>
          <a:prstGeom prst="rect">
            <a:avLst/>
          </a:prstGeom>
        </p:spPr>
      </p:pic>
      <p:sp>
        <p:nvSpPr>
          <p:cNvPr id="45" name="TextBox 44">
            <a:extLst>
              <a:ext uri="{FF2B5EF4-FFF2-40B4-BE49-F238E27FC236}">
                <a16:creationId xmlns:a16="http://schemas.microsoft.com/office/drawing/2014/main" id="{7E9BF673-3880-480D-BEDE-9973B2979E20}"/>
              </a:ext>
            </a:extLst>
          </p:cNvPr>
          <p:cNvSpPr txBox="1"/>
          <p:nvPr/>
        </p:nvSpPr>
        <p:spPr>
          <a:xfrm>
            <a:off x="7579158" y="4824959"/>
            <a:ext cx="1167944" cy="584775"/>
          </a:xfrm>
          <a:prstGeom prst="rect">
            <a:avLst/>
          </a:prstGeom>
          <a:noFill/>
        </p:spPr>
        <p:txBody>
          <a:bodyPr wrap="square" lIns="108000" rIns="108000" rtlCol="0">
            <a:spAutoFit/>
          </a:bodyPr>
          <a:lstStyle/>
          <a:p>
            <a:pPr algn="ctr"/>
            <a:r>
              <a:rPr lang="ru-RU" altLang="ko-KR" sz="32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3</a:t>
            </a:r>
          </a:p>
        </p:txBody>
      </p:sp>
      <p:sp>
        <p:nvSpPr>
          <p:cNvPr id="46" name="TextBox 45">
            <a:extLst>
              <a:ext uri="{FF2B5EF4-FFF2-40B4-BE49-F238E27FC236}">
                <a16:creationId xmlns:a16="http://schemas.microsoft.com/office/drawing/2014/main" id="{8F28A3BD-C4F1-4D2F-93C8-65B720B45CB7}"/>
              </a:ext>
            </a:extLst>
          </p:cNvPr>
          <p:cNvSpPr txBox="1"/>
          <p:nvPr/>
        </p:nvSpPr>
        <p:spPr>
          <a:xfrm>
            <a:off x="7304293" y="5302706"/>
            <a:ext cx="1773280" cy="692497"/>
          </a:xfrm>
          <a:prstGeom prst="rect">
            <a:avLst/>
          </a:prstGeom>
          <a:noFill/>
        </p:spPr>
        <p:txBody>
          <a:bodyPr wrap="square" rtlCol="0" anchor="ctr">
            <a:spAutoFit/>
          </a:bodyPr>
          <a:lstStyle/>
          <a:p>
            <a:pPr algn="ctr"/>
            <a:r>
              <a:rPr lang="ru-RU" altLang="ko-KR" sz="13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Сбор и</a:t>
            </a:r>
          </a:p>
          <a:p>
            <a:pPr algn="ctr"/>
            <a:r>
              <a:rPr lang="ru-RU" altLang="ko-KR" sz="1300" b="1"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транспортировка ТБО</a:t>
            </a:r>
          </a:p>
        </p:txBody>
      </p:sp>
      <p:pic>
        <p:nvPicPr>
          <p:cNvPr id="47" name="Рисунок 4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797392" y="5068872"/>
            <a:ext cx="558127" cy="558127"/>
          </a:xfrm>
          <a:prstGeom prst="rect">
            <a:avLst/>
          </a:prstGeom>
        </p:spPr>
      </p:pic>
    </p:spTree>
    <p:extLst>
      <p:ext uri="{BB962C8B-B14F-4D97-AF65-F5344CB8AC3E}">
        <p14:creationId xmlns:p14="http://schemas.microsoft.com/office/powerpoint/2010/main" val="3718215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Прямоугольник 268"/>
          <p:cNvSpPr/>
          <p:nvPr/>
        </p:nvSpPr>
        <p:spPr>
          <a:xfrm>
            <a:off x="5974411" y="2924174"/>
            <a:ext cx="4881954" cy="527225"/>
          </a:xfrm>
          <a:prstGeom prst="rect">
            <a:avLst/>
          </a:pr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Номер слайда 3">
            <a:extLst>
              <a:ext uri="{FF2B5EF4-FFF2-40B4-BE49-F238E27FC236}">
                <a16:creationId xmlns:a16="http://schemas.microsoft.com/office/drawing/2014/main" id="{EF9FE405-B975-4B45-B955-4DA6D543BF2B}"/>
              </a:ext>
            </a:extLst>
          </p:cNvPr>
          <p:cNvSpPr>
            <a:spLocks noGrp="1"/>
          </p:cNvSpPr>
          <p:nvPr>
            <p:ph type="sldNum" sz="quarter" idx="4"/>
          </p:nvPr>
        </p:nvSpPr>
        <p:spPr/>
        <p:txBody>
          <a:bodyPr/>
          <a:lstStyle/>
          <a:p>
            <a:fld id="{B0188163-258D-2E4D-98B5-149FF054E877}" type="slidenum">
              <a:rPr lang="ru-RU" smtClean="0"/>
              <a:pPr/>
              <a:t>8</a:t>
            </a:fld>
            <a:endParaRPr lang="ru-RU" dirty="0">
              <a:solidFill>
                <a:schemeClr val="bg1"/>
              </a:solidFill>
            </a:endParaRPr>
          </a:p>
        </p:txBody>
      </p:sp>
      <p:sp>
        <p:nvSpPr>
          <p:cNvPr id="7"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ХАРАКТЕРИСТИКА РАЗВИТИЯ ПРАКТИКИ ИНИЦИАТИВНОГО БЮДЖЕТИРОВАНИЯ В НОВОСИБИРСКОЙ ОБЛАСТИ</a:t>
            </a:r>
            <a:br>
              <a:rPr lang="ru-RU" dirty="0">
                <a:solidFill>
                  <a:srgbClr val="1A1A1A"/>
                </a:solidFill>
              </a:rPr>
            </a:br>
            <a:endParaRPr lang="ru-RU" dirty="0"/>
          </a:p>
        </p:txBody>
      </p:sp>
      <p:cxnSp>
        <p:nvCxnSpPr>
          <p:cNvPr id="10" name="Прямая соединительная линия 9">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1" name="Подзаголовок 9">
            <a:extLst>
              <a:ext uri="{FF2B5EF4-FFF2-40B4-BE49-F238E27FC236}">
                <a16:creationId xmlns:a16="http://schemas.microsoft.com/office/drawing/2014/main" id="{935E8894-AAEF-F943-BC42-4E0187C9721D}"/>
              </a:ext>
            </a:extLst>
          </p:cNvPr>
          <p:cNvSpPr txBox="1">
            <a:spLocks/>
          </p:cNvSpPr>
          <p:nvPr/>
        </p:nvSpPr>
        <p:spPr>
          <a:xfrm>
            <a:off x="628650" y="1326821"/>
            <a:ext cx="9842988" cy="51021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600" b="1" dirty="0"/>
              <a:t>ВОВЛЕЧЕНИЕ ГРАЖДАН </a:t>
            </a:r>
            <a:r>
              <a:rPr lang="ru-RU" sz="1600" dirty="0"/>
              <a:t>В ПРОЦЕДУРЫ ОБСУЖДЕНИЯ И ВЫБОРА ПРОЕКТОВ</a:t>
            </a:r>
          </a:p>
          <a:p>
            <a:pPr>
              <a:spcBef>
                <a:spcPts val="0"/>
              </a:spcBef>
            </a:pPr>
            <a:r>
              <a:rPr lang="ru-RU" sz="1600" dirty="0"/>
              <a:t>БЛАГОПОЛУЧАТЕЛИ</a:t>
            </a:r>
          </a:p>
          <a:p>
            <a:endParaRPr lang="ru-RU" sz="1600" dirty="0"/>
          </a:p>
        </p:txBody>
      </p:sp>
      <p:sp>
        <p:nvSpPr>
          <p:cNvPr id="90" name="Скругленный прямоугольник 89"/>
          <p:cNvSpPr/>
          <p:nvPr/>
        </p:nvSpPr>
        <p:spPr>
          <a:xfrm>
            <a:off x="707954" y="2052188"/>
            <a:ext cx="10255793" cy="604254"/>
          </a:xfrm>
          <a:prstGeom prst="roundRect">
            <a:avLst/>
          </a:prstGeom>
          <a:no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91" name="Таблица 4">
            <a:extLst>
              <a:ext uri="{FF2B5EF4-FFF2-40B4-BE49-F238E27FC236}">
                <a16:creationId xmlns:a16="http://schemas.microsoft.com/office/drawing/2014/main" id="{72DA96D7-9EC1-6148-B824-79979EEED21E}"/>
              </a:ext>
            </a:extLst>
          </p:cNvPr>
          <p:cNvGraphicFramePr>
            <a:graphicFrameLocks noGrp="1"/>
          </p:cNvGraphicFramePr>
          <p:nvPr>
            <p:extLst>
              <p:ext uri="{D42A27DB-BD31-4B8C-83A1-F6EECF244321}">
                <p14:modId xmlns:p14="http://schemas.microsoft.com/office/powerpoint/2010/main" val="404739834"/>
              </p:ext>
            </p:extLst>
          </p:nvPr>
        </p:nvGraphicFramePr>
        <p:xfrm>
          <a:off x="819590" y="2900368"/>
          <a:ext cx="4842884" cy="3023616"/>
        </p:xfrm>
        <a:graphic>
          <a:graphicData uri="http://schemas.openxmlformats.org/drawingml/2006/table">
            <a:tbl>
              <a:tblPr firstRow="1" firstCol="1">
                <a:tableStyleId>{6E25E649-3F16-4E02-A733-19D2CDBF48F0}</a:tableStyleId>
              </a:tblPr>
              <a:tblGrid>
                <a:gridCol w="2421442">
                  <a:extLst>
                    <a:ext uri="{9D8B030D-6E8A-4147-A177-3AD203B41FA5}">
                      <a16:colId xmlns:a16="http://schemas.microsoft.com/office/drawing/2014/main" val="3029399607"/>
                    </a:ext>
                  </a:extLst>
                </a:gridCol>
                <a:gridCol w="2421442">
                  <a:extLst>
                    <a:ext uri="{9D8B030D-6E8A-4147-A177-3AD203B41FA5}">
                      <a16:colId xmlns:a16="http://schemas.microsoft.com/office/drawing/2014/main" val="748386865"/>
                    </a:ext>
                  </a:extLst>
                </a:gridCol>
              </a:tblGrid>
              <a:tr h="574358">
                <a:tc>
                  <a:txBody>
                    <a:bodyPr/>
                    <a:lstStyle/>
                    <a:p>
                      <a:pPr algn="ctr"/>
                      <a:endParaRPr lang="ru-RU" sz="1400" dirty="0">
                        <a:latin typeface="Tahoma" panose="020B0604030504040204" pitchFamily="34" charset="0"/>
                        <a:ea typeface="Tahoma" panose="020B0604030504040204" pitchFamily="34" charset="0"/>
                        <a:cs typeface="Tahoma" panose="020B060403050404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noFill/>
                  </a:tcPr>
                </a:tc>
                <a:tc>
                  <a:txBody>
                    <a:bodyPr/>
                    <a:lstStyle/>
                    <a:p>
                      <a:pPr algn="ctr"/>
                      <a:r>
                        <a:rPr lang="ru-RU" sz="1400" baseline="0" dirty="0">
                          <a:latin typeface="Tahoma" panose="020B0604030504040204" pitchFamily="34" charset="0"/>
                          <a:ea typeface="Tahoma" panose="020B0604030504040204" pitchFamily="34" charset="0"/>
                          <a:cs typeface="Tahoma" panose="020B0604030504040204" pitchFamily="34" charset="0"/>
                        </a:rPr>
                        <a:t>Благополучатели</a:t>
                      </a:r>
                    </a:p>
                    <a:p>
                      <a:pPr algn="ctr"/>
                      <a:r>
                        <a:rPr lang="ru-RU" sz="1400" baseline="0" dirty="0">
                          <a:latin typeface="Tahoma" panose="020B0604030504040204" pitchFamily="34" charset="0"/>
                          <a:ea typeface="Tahoma" panose="020B0604030504040204" pitchFamily="34" charset="0"/>
                          <a:cs typeface="Tahoma" panose="020B0604030504040204" pitchFamily="34" charset="0"/>
                        </a:rPr>
                        <a:t>чел</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33BC7A"/>
                    </a:solidFill>
                  </a:tcPr>
                </a:tc>
                <a:extLst>
                  <a:ext uri="{0D108BD9-81ED-4DB2-BD59-A6C34878D82A}">
                    <a16:rowId xmlns:a16="http://schemas.microsoft.com/office/drawing/2014/main" val="1705216629"/>
                  </a:ext>
                </a:extLst>
              </a:tr>
              <a:tr h="52636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baseline="0" dirty="0">
                          <a:latin typeface="Tahoma" panose="020B0604030504040204" pitchFamily="34" charset="0"/>
                          <a:ea typeface="Tahoma" panose="020B0604030504040204" pitchFamily="34" charset="0"/>
                          <a:cs typeface="Tahoma" panose="020B0604030504040204" pitchFamily="34" charset="0"/>
                        </a:rPr>
                        <a:t>2021</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128657"/>
                    </a:solidFill>
                  </a:tcPr>
                </a:tc>
                <a:tc>
                  <a:txBody>
                    <a:bodyPr/>
                    <a:lstStyle/>
                    <a:p>
                      <a:pPr algn="ctr"/>
                      <a:r>
                        <a:rPr lang="ru-RU" sz="2000" dirty="0">
                          <a:solidFill>
                            <a:schemeClr val="bg1"/>
                          </a:solidFill>
                          <a:latin typeface="Tahoma" panose="020B0604030504040204" pitchFamily="34" charset="0"/>
                          <a:ea typeface="Tahoma" panose="020B0604030504040204" pitchFamily="34" charset="0"/>
                          <a:cs typeface="Tahoma" panose="020B0604030504040204" pitchFamily="34" charset="0"/>
                        </a:rPr>
                        <a:t>400 237</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721244491"/>
                  </a:ext>
                </a:extLst>
              </a:tr>
              <a:tr h="47383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baseline="0" dirty="0">
                          <a:latin typeface="Tahoma" panose="020B0604030504040204" pitchFamily="34" charset="0"/>
                          <a:ea typeface="Tahoma" panose="020B0604030504040204" pitchFamily="34" charset="0"/>
                          <a:cs typeface="Tahoma" panose="020B0604030504040204" pitchFamily="34" charset="0"/>
                        </a:rPr>
                        <a:t>2020</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4AB5BA"/>
                    </a:solidFill>
                  </a:tcPr>
                </a:tc>
                <a:tc>
                  <a:txBody>
                    <a:bodyPr/>
                    <a:lstStyle/>
                    <a:p>
                      <a:pPr algn="ctr"/>
                      <a:r>
                        <a:rPr lang="ru-RU" sz="2000" dirty="0">
                          <a:solidFill>
                            <a:schemeClr val="bg1"/>
                          </a:solidFill>
                          <a:latin typeface="Tahoma" panose="020B0604030504040204" pitchFamily="34" charset="0"/>
                          <a:ea typeface="Tahoma" panose="020B0604030504040204" pitchFamily="34" charset="0"/>
                          <a:cs typeface="Tahoma" panose="020B0604030504040204" pitchFamily="34" charset="0"/>
                        </a:rPr>
                        <a:t>385 913</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85477833"/>
                  </a:ext>
                </a:extLst>
              </a:tr>
              <a:tr h="51344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baseline="0" dirty="0">
                          <a:latin typeface="Tahoma" panose="020B0604030504040204" pitchFamily="34" charset="0"/>
                          <a:ea typeface="Tahoma" panose="020B0604030504040204" pitchFamily="34" charset="0"/>
                          <a:cs typeface="Tahoma" panose="020B0604030504040204" pitchFamily="34" charset="0"/>
                        </a:rPr>
                        <a:t>2019</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33BC7A"/>
                    </a:solidFill>
                  </a:tcPr>
                </a:tc>
                <a:tc>
                  <a:txBody>
                    <a:bodyPr/>
                    <a:lstStyle/>
                    <a:p>
                      <a:pPr algn="ctr"/>
                      <a:r>
                        <a:rPr lang="ru-RU" sz="2000" dirty="0">
                          <a:solidFill>
                            <a:schemeClr val="bg1"/>
                          </a:solidFill>
                          <a:latin typeface="Tahoma" panose="020B0604030504040204" pitchFamily="34" charset="0"/>
                          <a:ea typeface="Tahoma" panose="020B0604030504040204" pitchFamily="34" charset="0"/>
                          <a:cs typeface="Tahoma" panose="020B0604030504040204" pitchFamily="34" charset="0"/>
                        </a:rPr>
                        <a:t>377 440</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363659269"/>
                  </a:ext>
                </a:extLst>
              </a:tr>
              <a:tr h="45639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baseline="0" dirty="0">
                          <a:latin typeface="Tahoma" panose="020B0604030504040204" pitchFamily="34" charset="0"/>
                          <a:ea typeface="Tahoma" panose="020B0604030504040204" pitchFamily="34" charset="0"/>
                          <a:cs typeface="Tahoma" panose="020B0604030504040204" pitchFamily="34" charset="0"/>
                        </a:rPr>
                        <a:t>2018</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9BD8"/>
                    </a:solidFill>
                  </a:tcPr>
                </a:tc>
                <a:tc>
                  <a:txBody>
                    <a:bodyPr/>
                    <a:lstStyle/>
                    <a:p>
                      <a:pPr algn="ctr"/>
                      <a:r>
                        <a:rPr lang="ru-RU" sz="2000" dirty="0">
                          <a:solidFill>
                            <a:schemeClr val="bg1"/>
                          </a:solidFill>
                          <a:latin typeface="Tahoma" panose="020B0604030504040204" pitchFamily="34" charset="0"/>
                          <a:ea typeface="Tahoma" panose="020B0604030504040204" pitchFamily="34" charset="0"/>
                          <a:cs typeface="Tahoma" panose="020B0604030504040204" pitchFamily="34" charset="0"/>
                        </a:rPr>
                        <a:t>241 455</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812105151"/>
                  </a:ext>
                </a:extLst>
              </a:tr>
              <a:tr h="479214">
                <a:tc>
                  <a:txBody>
                    <a:bodyPr/>
                    <a:lstStyle/>
                    <a:p>
                      <a:pPr algn="ctr"/>
                      <a:r>
                        <a:rPr lang="ru-RU" sz="1600" dirty="0">
                          <a:latin typeface="Tahoma" panose="020B0604030504040204" pitchFamily="34" charset="0"/>
                          <a:ea typeface="Tahoma" panose="020B0604030504040204" pitchFamily="34" charset="0"/>
                          <a:cs typeface="Tahoma" panose="020B0604030504040204" pitchFamily="34" charset="0"/>
                        </a:rPr>
                        <a:t>2017</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algn="ctr"/>
                      <a:r>
                        <a:rPr lang="ru-RU" sz="2000" dirty="0">
                          <a:solidFill>
                            <a:schemeClr val="bg1"/>
                          </a:solidFill>
                          <a:latin typeface="Tahoma" panose="020B0604030504040204" pitchFamily="34" charset="0"/>
                          <a:ea typeface="Tahoma" panose="020B0604030504040204" pitchFamily="34" charset="0"/>
                          <a:cs typeface="Tahoma" panose="020B0604030504040204" pitchFamily="34" charset="0"/>
                        </a:rPr>
                        <a:t>58 514</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4286040102"/>
                  </a:ext>
                </a:extLst>
              </a:tr>
            </a:tbl>
          </a:graphicData>
        </a:graphic>
      </p:graphicFrame>
      <p:sp>
        <p:nvSpPr>
          <p:cNvPr id="92" name="Скругленный прямоугольник 91"/>
          <p:cNvSpPr/>
          <p:nvPr/>
        </p:nvSpPr>
        <p:spPr>
          <a:xfrm>
            <a:off x="831780" y="2120622"/>
            <a:ext cx="148058" cy="451729"/>
          </a:xfrm>
          <a:prstGeom prst="roundRect">
            <a:avLst/>
          </a:prstGeom>
          <a:solidFill>
            <a:schemeClr val="accent6">
              <a:lumMod val="60000"/>
              <a:lumOff val="4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8" name="Скругленный прямоугольник 137"/>
          <p:cNvSpPr/>
          <p:nvPr/>
        </p:nvSpPr>
        <p:spPr>
          <a:xfrm>
            <a:off x="1203930" y="2119313"/>
            <a:ext cx="151686" cy="453039"/>
          </a:xfrm>
          <a:prstGeom prst="roundRect">
            <a:avLst/>
          </a:prstGeom>
          <a:solidFill>
            <a:srgbClr val="009BD8"/>
          </a:solidFill>
          <a:ln>
            <a:solidFill>
              <a:srgbClr val="4AB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1" name="Скругленный прямоугольник 140"/>
          <p:cNvSpPr/>
          <p:nvPr/>
        </p:nvSpPr>
        <p:spPr>
          <a:xfrm>
            <a:off x="1016003" y="2120624"/>
            <a:ext cx="151686" cy="451728"/>
          </a:xfrm>
          <a:prstGeom prst="roundRect">
            <a:avLst/>
          </a:prstGeom>
          <a:solidFill>
            <a:srgbClr val="009BD8"/>
          </a:solidFill>
          <a:ln>
            <a:solidFill>
              <a:srgbClr val="4AB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4" name="Скругленный прямоугольник 143"/>
          <p:cNvSpPr/>
          <p:nvPr/>
        </p:nvSpPr>
        <p:spPr>
          <a:xfrm>
            <a:off x="1950944" y="2125856"/>
            <a:ext cx="151686" cy="446495"/>
          </a:xfrm>
          <a:prstGeom prst="roundRect">
            <a:avLst/>
          </a:prstGeom>
          <a:solidFill>
            <a:srgbClr val="33BC7A"/>
          </a:solidFill>
          <a:ln>
            <a:solidFill>
              <a:srgbClr val="33B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5" name="Скругленный прямоугольник 144"/>
          <p:cNvSpPr/>
          <p:nvPr/>
        </p:nvSpPr>
        <p:spPr>
          <a:xfrm>
            <a:off x="1765950" y="2125856"/>
            <a:ext cx="151686" cy="446495"/>
          </a:xfrm>
          <a:prstGeom prst="roundRect">
            <a:avLst/>
          </a:prstGeom>
          <a:solidFill>
            <a:srgbClr val="33BC7A"/>
          </a:solidFill>
          <a:ln>
            <a:solidFill>
              <a:srgbClr val="33B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6" name="Скругленный прямоугольник 145"/>
          <p:cNvSpPr/>
          <p:nvPr/>
        </p:nvSpPr>
        <p:spPr>
          <a:xfrm>
            <a:off x="2327651" y="2125856"/>
            <a:ext cx="151686" cy="446495"/>
          </a:xfrm>
          <a:prstGeom prst="roundRect">
            <a:avLst/>
          </a:prstGeom>
          <a:solidFill>
            <a:srgbClr val="33BC7A"/>
          </a:solidFill>
          <a:ln>
            <a:solidFill>
              <a:srgbClr val="33B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7" name="Скругленный прямоугольник 146"/>
          <p:cNvSpPr/>
          <p:nvPr/>
        </p:nvSpPr>
        <p:spPr>
          <a:xfrm>
            <a:off x="2139074" y="2125856"/>
            <a:ext cx="151686" cy="446496"/>
          </a:xfrm>
          <a:prstGeom prst="roundRect">
            <a:avLst/>
          </a:prstGeom>
          <a:solidFill>
            <a:srgbClr val="33BC7A"/>
          </a:solidFill>
          <a:ln>
            <a:solidFill>
              <a:srgbClr val="33B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8" name="Скругленный прямоугольник 147"/>
          <p:cNvSpPr/>
          <p:nvPr/>
        </p:nvSpPr>
        <p:spPr>
          <a:xfrm>
            <a:off x="2708906" y="2125856"/>
            <a:ext cx="151686" cy="446496"/>
          </a:xfrm>
          <a:prstGeom prst="roundRect">
            <a:avLst/>
          </a:prstGeom>
          <a:solidFill>
            <a:srgbClr val="33BC7A"/>
          </a:solidFill>
          <a:ln>
            <a:solidFill>
              <a:srgbClr val="33B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9" name="Скругленный прямоугольник 148"/>
          <p:cNvSpPr/>
          <p:nvPr/>
        </p:nvSpPr>
        <p:spPr>
          <a:xfrm>
            <a:off x="2518154" y="2125856"/>
            <a:ext cx="151686" cy="446496"/>
          </a:xfrm>
          <a:prstGeom prst="roundRect">
            <a:avLst/>
          </a:prstGeom>
          <a:solidFill>
            <a:srgbClr val="33BC7A"/>
          </a:solidFill>
          <a:ln>
            <a:solidFill>
              <a:srgbClr val="33B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0" name="Скругленный прямоугольник 149"/>
          <p:cNvSpPr/>
          <p:nvPr/>
        </p:nvSpPr>
        <p:spPr>
          <a:xfrm>
            <a:off x="2899292" y="2125856"/>
            <a:ext cx="151686" cy="446496"/>
          </a:xfrm>
          <a:prstGeom prst="roundRect">
            <a:avLst/>
          </a:prstGeom>
          <a:solidFill>
            <a:srgbClr val="4AB5BA"/>
          </a:solidFill>
          <a:ln>
            <a:solidFill>
              <a:srgbClr val="4AB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1" name="Скругленный прямоугольник 150"/>
          <p:cNvSpPr/>
          <p:nvPr/>
        </p:nvSpPr>
        <p:spPr>
          <a:xfrm>
            <a:off x="3281210" y="2125856"/>
            <a:ext cx="151686" cy="446495"/>
          </a:xfrm>
          <a:prstGeom prst="roundRect">
            <a:avLst/>
          </a:prstGeom>
          <a:solidFill>
            <a:srgbClr val="4AB5BA"/>
          </a:solidFill>
          <a:ln>
            <a:solidFill>
              <a:srgbClr val="4AB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2" name="Скругленный прямоугольник 151"/>
          <p:cNvSpPr/>
          <p:nvPr/>
        </p:nvSpPr>
        <p:spPr>
          <a:xfrm>
            <a:off x="3090251" y="2125856"/>
            <a:ext cx="151686" cy="446495"/>
          </a:xfrm>
          <a:prstGeom prst="roundRect">
            <a:avLst/>
          </a:prstGeom>
          <a:solidFill>
            <a:srgbClr val="4AB5BA"/>
          </a:solidFill>
          <a:ln>
            <a:solidFill>
              <a:srgbClr val="4AB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3" name="Скругленный прямоугольник 152"/>
          <p:cNvSpPr/>
          <p:nvPr/>
        </p:nvSpPr>
        <p:spPr>
          <a:xfrm>
            <a:off x="3665727" y="2125856"/>
            <a:ext cx="151686" cy="446639"/>
          </a:xfrm>
          <a:prstGeom prst="roundRect">
            <a:avLst/>
          </a:prstGeom>
          <a:solidFill>
            <a:srgbClr val="4AB5BA"/>
          </a:solidFill>
          <a:ln>
            <a:solidFill>
              <a:srgbClr val="4AB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4" name="Скругленный прямоугольник 153"/>
          <p:cNvSpPr/>
          <p:nvPr/>
        </p:nvSpPr>
        <p:spPr>
          <a:xfrm>
            <a:off x="3471870" y="2125856"/>
            <a:ext cx="151686" cy="446496"/>
          </a:xfrm>
          <a:prstGeom prst="roundRect">
            <a:avLst/>
          </a:prstGeom>
          <a:solidFill>
            <a:srgbClr val="4AB5BA"/>
          </a:solidFill>
          <a:ln>
            <a:solidFill>
              <a:srgbClr val="4AB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5" name="Скругленный прямоугольник 154"/>
          <p:cNvSpPr/>
          <p:nvPr/>
        </p:nvSpPr>
        <p:spPr>
          <a:xfrm>
            <a:off x="4050832" y="2125856"/>
            <a:ext cx="151686" cy="446496"/>
          </a:xfrm>
          <a:prstGeom prst="roundRect">
            <a:avLst/>
          </a:prstGeom>
          <a:solidFill>
            <a:srgbClr val="4AB5BA"/>
          </a:solidFill>
          <a:ln>
            <a:solidFill>
              <a:srgbClr val="4AB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6" name="Скругленный прямоугольник 155"/>
          <p:cNvSpPr/>
          <p:nvPr/>
        </p:nvSpPr>
        <p:spPr>
          <a:xfrm>
            <a:off x="3858067" y="2125856"/>
            <a:ext cx="151686" cy="446638"/>
          </a:xfrm>
          <a:prstGeom prst="roundRect">
            <a:avLst/>
          </a:prstGeom>
          <a:solidFill>
            <a:srgbClr val="4AB5BA"/>
          </a:solidFill>
          <a:ln>
            <a:solidFill>
              <a:srgbClr val="4AB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7" name="Скругленный прямоугольник 156"/>
          <p:cNvSpPr/>
          <p:nvPr/>
        </p:nvSpPr>
        <p:spPr>
          <a:xfrm>
            <a:off x="4243172" y="2125856"/>
            <a:ext cx="156623" cy="446495"/>
          </a:xfrm>
          <a:prstGeom prst="roundRect">
            <a:avLst/>
          </a:prstGeom>
          <a:solidFill>
            <a:srgbClr val="128657"/>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9" name="Скругленный прямоугольник 188"/>
          <p:cNvSpPr/>
          <p:nvPr/>
        </p:nvSpPr>
        <p:spPr>
          <a:xfrm>
            <a:off x="10267530" y="2125856"/>
            <a:ext cx="151686" cy="44084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1" name="Скругленный прямоугольник 190"/>
          <p:cNvSpPr/>
          <p:nvPr/>
        </p:nvSpPr>
        <p:spPr>
          <a:xfrm>
            <a:off x="1579554" y="2119313"/>
            <a:ext cx="151686" cy="453039"/>
          </a:xfrm>
          <a:prstGeom prst="roundRect">
            <a:avLst/>
          </a:prstGeom>
          <a:solidFill>
            <a:srgbClr val="009BD8"/>
          </a:solidFill>
          <a:ln>
            <a:solidFill>
              <a:srgbClr val="4AB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Скругленный прямоугольник 191"/>
          <p:cNvSpPr/>
          <p:nvPr/>
        </p:nvSpPr>
        <p:spPr>
          <a:xfrm>
            <a:off x="1390421" y="2119313"/>
            <a:ext cx="151686" cy="453039"/>
          </a:xfrm>
          <a:prstGeom prst="roundRect">
            <a:avLst/>
          </a:prstGeom>
          <a:solidFill>
            <a:srgbClr val="009BD8"/>
          </a:solidFill>
          <a:ln>
            <a:solidFill>
              <a:srgbClr val="4AB5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3" name="Скругленный прямоугольник 192"/>
          <p:cNvSpPr/>
          <p:nvPr/>
        </p:nvSpPr>
        <p:spPr>
          <a:xfrm>
            <a:off x="4439630" y="2125856"/>
            <a:ext cx="151686" cy="446638"/>
          </a:xfrm>
          <a:prstGeom prst="roundRect">
            <a:avLst/>
          </a:prstGeom>
          <a:solidFill>
            <a:srgbClr val="128657"/>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4" name="Скругленный прямоугольник 193"/>
          <p:cNvSpPr/>
          <p:nvPr/>
        </p:nvSpPr>
        <p:spPr>
          <a:xfrm>
            <a:off x="4826694" y="2125856"/>
            <a:ext cx="151686" cy="446637"/>
          </a:xfrm>
          <a:prstGeom prst="roundRect">
            <a:avLst/>
          </a:prstGeom>
          <a:solidFill>
            <a:srgbClr val="128657"/>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5" name="Скругленный прямоугольник 194"/>
          <p:cNvSpPr/>
          <p:nvPr/>
        </p:nvSpPr>
        <p:spPr>
          <a:xfrm>
            <a:off x="4633093" y="2125856"/>
            <a:ext cx="151686" cy="446637"/>
          </a:xfrm>
          <a:prstGeom prst="roundRect">
            <a:avLst/>
          </a:prstGeom>
          <a:solidFill>
            <a:srgbClr val="128657"/>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6" name="Скругленный прямоугольник 195"/>
          <p:cNvSpPr/>
          <p:nvPr/>
        </p:nvSpPr>
        <p:spPr>
          <a:xfrm>
            <a:off x="5218826" y="2125855"/>
            <a:ext cx="151686" cy="446637"/>
          </a:xfrm>
          <a:prstGeom prst="roundRect">
            <a:avLst/>
          </a:prstGeom>
          <a:solidFill>
            <a:srgbClr val="128657"/>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7" name="Скругленный прямоугольник 196"/>
          <p:cNvSpPr/>
          <p:nvPr/>
        </p:nvSpPr>
        <p:spPr>
          <a:xfrm>
            <a:off x="5021684" y="2125855"/>
            <a:ext cx="151686" cy="446637"/>
          </a:xfrm>
          <a:prstGeom prst="roundRect">
            <a:avLst/>
          </a:prstGeom>
          <a:solidFill>
            <a:srgbClr val="128657"/>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8" name="Скругленный прямоугольник 197"/>
          <p:cNvSpPr/>
          <p:nvPr/>
        </p:nvSpPr>
        <p:spPr>
          <a:xfrm>
            <a:off x="5412719" y="2125856"/>
            <a:ext cx="149379" cy="446636"/>
          </a:xfrm>
          <a:prstGeom prst="roundRect">
            <a:avLst/>
          </a:prstGeom>
          <a:solidFill>
            <a:srgbClr val="128657"/>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9" name="Скругленный прямоугольник 198"/>
          <p:cNvSpPr/>
          <p:nvPr/>
        </p:nvSpPr>
        <p:spPr>
          <a:xfrm>
            <a:off x="5797817" y="2125856"/>
            <a:ext cx="151686" cy="44663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0" name="Скругленный прямоугольник 199"/>
          <p:cNvSpPr/>
          <p:nvPr/>
        </p:nvSpPr>
        <p:spPr>
          <a:xfrm>
            <a:off x="5603858" y="2125856"/>
            <a:ext cx="151686" cy="44578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1" name="Скругленный прямоугольник 200"/>
          <p:cNvSpPr/>
          <p:nvPr/>
        </p:nvSpPr>
        <p:spPr>
          <a:xfrm>
            <a:off x="6578809" y="2125856"/>
            <a:ext cx="151686" cy="44578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2" name="Скругленный прямоугольник 201"/>
          <p:cNvSpPr/>
          <p:nvPr/>
        </p:nvSpPr>
        <p:spPr>
          <a:xfrm>
            <a:off x="6380166" y="2125856"/>
            <a:ext cx="151686" cy="44649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3" name="Скругленный прямоугольник 202"/>
          <p:cNvSpPr/>
          <p:nvPr/>
        </p:nvSpPr>
        <p:spPr>
          <a:xfrm>
            <a:off x="6973661" y="2125855"/>
            <a:ext cx="151686" cy="44649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4" name="Скругленный прямоугольник 203"/>
          <p:cNvSpPr/>
          <p:nvPr/>
        </p:nvSpPr>
        <p:spPr>
          <a:xfrm>
            <a:off x="6774603" y="2125856"/>
            <a:ext cx="151686" cy="446374"/>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5" name="Скругленный прямоугольник 204"/>
          <p:cNvSpPr/>
          <p:nvPr/>
        </p:nvSpPr>
        <p:spPr>
          <a:xfrm>
            <a:off x="7349919" y="2132579"/>
            <a:ext cx="151686" cy="439772"/>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6" name="Скругленный прямоугольник 205"/>
          <p:cNvSpPr/>
          <p:nvPr/>
        </p:nvSpPr>
        <p:spPr>
          <a:xfrm>
            <a:off x="7161450" y="2125856"/>
            <a:ext cx="151686" cy="44649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7" name="Скругленный прямоугольник 206"/>
          <p:cNvSpPr/>
          <p:nvPr/>
        </p:nvSpPr>
        <p:spPr>
          <a:xfrm>
            <a:off x="7544101" y="2125856"/>
            <a:ext cx="151686" cy="44649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8" name="Скругленный прямоугольник 207"/>
          <p:cNvSpPr/>
          <p:nvPr/>
        </p:nvSpPr>
        <p:spPr>
          <a:xfrm>
            <a:off x="7928939" y="2125856"/>
            <a:ext cx="151686" cy="44649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9" name="Скругленный прямоугольник 208"/>
          <p:cNvSpPr/>
          <p:nvPr/>
        </p:nvSpPr>
        <p:spPr>
          <a:xfrm>
            <a:off x="7737833" y="2125856"/>
            <a:ext cx="151686" cy="446496"/>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0" name="Скругленный прямоугольник 209"/>
          <p:cNvSpPr/>
          <p:nvPr/>
        </p:nvSpPr>
        <p:spPr>
          <a:xfrm>
            <a:off x="8312150" y="2125856"/>
            <a:ext cx="151686" cy="446496"/>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1" name="Скругленный прямоугольник 210"/>
          <p:cNvSpPr/>
          <p:nvPr/>
        </p:nvSpPr>
        <p:spPr>
          <a:xfrm>
            <a:off x="8118137" y="2125856"/>
            <a:ext cx="151686" cy="44649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2" name="Скругленный прямоугольник 211"/>
          <p:cNvSpPr/>
          <p:nvPr/>
        </p:nvSpPr>
        <p:spPr>
          <a:xfrm>
            <a:off x="8705891" y="2125856"/>
            <a:ext cx="151686" cy="446494"/>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3" name="Скругленный прямоугольник 212"/>
          <p:cNvSpPr/>
          <p:nvPr/>
        </p:nvSpPr>
        <p:spPr>
          <a:xfrm>
            <a:off x="8505882" y="2125857"/>
            <a:ext cx="151686" cy="448694"/>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4" name="Скругленный прямоугольник 213"/>
          <p:cNvSpPr/>
          <p:nvPr/>
        </p:nvSpPr>
        <p:spPr>
          <a:xfrm>
            <a:off x="8904901" y="2125856"/>
            <a:ext cx="156623" cy="446494"/>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5" name="Скругленный прямоугольник 214"/>
          <p:cNvSpPr/>
          <p:nvPr/>
        </p:nvSpPr>
        <p:spPr>
          <a:xfrm>
            <a:off x="6186924" y="2125856"/>
            <a:ext cx="151686" cy="44578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6" name="Скругленный прямоугольник 215"/>
          <p:cNvSpPr/>
          <p:nvPr/>
        </p:nvSpPr>
        <p:spPr>
          <a:xfrm>
            <a:off x="5991075" y="2125857"/>
            <a:ext cx="151686" cy="441956"/>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7" name="Скругленный прямоугольник 216"/>
          <p:cNvSpPr/>
          <p:nvPr/>
        </p:nvSpPr>
        <p:spPr>
          <a:xfrm>
            <a:off x="9104375" y="2125856"/>
            <a:ext cx="151686" cy="446494"/>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8" name="Скругленный прямоугольник 217"/>
          <p:cNvSpPr/>
          <p:nvPr/>
        </p:nvSpPr>
        <p:spPr>
          <a:xfrm>
            <a:off x="9494078" y="2125856"/>
            <a:ext cx="151686" cy="440107"/>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9" name="Скругленный прямоугольник 218"/>
          <p:cNvSpPr/>
          <p:nvPr/>
        </p:nvSpPr>
        <p:spPr>
          <a:xfrm>
            <a:off x="9300065" y="2125856"/>
            <a:ext cx="151686" cy="44649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0" name="Скругленный прямоугольник 219"/>
          <p:cNvSpPr/>
          <p:nvPr/>
        </p:nvSpPr>
        <p:spPr>
          <a:xfrm>
            <a:off x="9881951" y="2125856"/>
            <a:ext cx="151686" cy="44578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1" name="Скругленный прямоугольник 220"/>
          <p:cNvSpPr/>
          <p:nvPr/>
        </p:nvSpPr>
        <p:spPr>
          <a:xfrm>
            <a:off x="9687944" y="2125856"/>
            <a:ext cx="151686" cy="44649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2" name="Скругленный прямоугольник 221"/>
          <p:cNvSpPr/>
          <p:nvPr/>
        </p:nvSpPr>
        <p:spPr>
          <a:xfrm>
            <a:off x="10075383" y="2125856"/>
            <a:ext cx="149379" cy="44183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3" name="Скругленный прямоугольник 222"/>
          <p:cNvSpPr/>
          <p:nvPr/>
        </p:nvSpPr>
        <p:spPr>
          <a:xfrm>
            <a:off x="10660618" y="2125856"/>
            <a:ext cx="151686" cy="440105"/>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4" name="Скругленный прямоугольник 223"/>
          <p:cNvSpPr/>
          <p:nvPr/>
        </p:nvSpPr>
        <p:spPr>
          <a:xfrm>
            <a:off x="10463952" y="2125856"/>
            <a:ext cx="151686" cy="444256"/>
          </a:xfrm>
          <a:prstGeom prst="roundRect">
            <a:avLst/>
          </a:prstGeom>
          <a:solidFill>
            <a:schemeClr val="bg1">
              <a:lumMod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6" name="TextBox 225"/>
          <p:cNvSpPr txBox="1"/>
          <p:nvPr/>
        </p:nvSpPr>
        <p:spPr>
          <a:xfrm>
            <a:off x="6348062" y="2936849"/>
            <a:ext cx="4193369" cy="523220"/>
          </a:xfrm>
          <a:prstGeom prst="rect">
            <a:avLst/>
          </a:prstGeom>
          <a:noFill/>
          <a:ln>
            <a:noFill/>
          </a:ln>
        </p:spPr>
        <p:txBody>
          <a:bodyPr wrap="square" rtlCol="0">
            <a:spAutoFit/>
          </a:bodyPr>
          <a:lstStyle/>
          <a:p>
            <a:pPr algn="ctr"/>
            <a:r>
              <a:rPr lang="ru-RU" sz="1400" b="1" dirty="0">
                <a:solidFill>
                  <a:schemeClr val="bg1"/>
                </a:solidFill>
                <a:latin typeface="Tahoma" panose="020B0604030504040204" pitchFamily="34" charset="0"/>
                <a:ea typeface="Tahoma" panose="020B0604030504040204" pitchFamily="34" charset="0"/>
                <a:cs typeface="Tahoma" panose="020B0604030504040204" pitchFamily="34" charset="0"/>
              </a:rPr>
              <a:t>Средства областного бюджета на одного</a:t>
            </a:r>
          </a:p>
          <a:p>
            <a:pPr algn="ctr"/>
            <a:r>
              <a:rPr lang="ru-RU" sz="1400" b="1" dirty="0">
                <a:solidFill>
                  <a:schemeClr val="bg1"/>
                </a:solidFill>
                <a:latin typeface="Tahoma" panose="020B0604030504040204" pitchFamily="34" charset="0"/>
                <a:ea typeface="Tahoma" panose="020B0604030504040204" pitchFamily="34" charset="0"/>
                <a:cs typeface="Tahoma" panose="020B0604030504040204" pitchFamily="34" charset="0"/>
              </a:rPr>
              <a:t> благополучателя</a:t>
            </a:r>
          </a:p>
        </p:txBody>
      </p:sp>
      <p:sp>
        <p:nvSpPr>
          <p:cNvPr id="228" name="TextBox 227"/>
          <p:cNvSpPr txBox="1"/>
          <p:nvPr/>
        </p:nvSpPr>
        <p:spPr>
          <a:xfrm>
            <a:off x="8926636" y="5012687"/>
            <a:ext cx="1170512" cy="400110"/>
          </a:xfrm>
          <a:prstGeom prst="rect">
            <a:avLst/>
          </a:prstGeom>
          <a:noFill/>
        </p:spPr>
        <p:txBody>
          <a:bodyPr wrap="square" rtlCol="0">
            <a:spAutoFit/>
          </a:bodyPr>
          <a:lstStyle/>
          <a:p>
            <a:r>
              <a:rPr lang="ru-RU" sz="2000" dirty="0">
                <a:latin typeface="Tahoma" panose="020B0604030504040204" pitchFamily="34" charset="0"/>
                <a:ea typeface="Tahoma" panose="020B0604030504040204" pitchFamily="34" charset="0"/>
                <a:cs typeface="Tahoma" panose="020B0604030504040204" pitchFamily="34" charset="0"/>
              </a:rPr>
              <a:t>338 руб.</a:t>
            </a:r>
          </a:p>
        </p:txBody>
      </p:sp>
      <p:sp>
        <p:nvSpPr>
          <p:cNvPr id="229" name="TextBox 228"/>
          <p:cNvSpPr txBox="1"/>
          <p:nvPr/>
        </p:nvSpPr>
        <p:spPr>
          <a:xfrm>
            <a:off x="8908820" y="4501306"/>
            <a:ext cx="1170513" cy="400110"/>
          </a:xfrm>
          <a:prstGeom prst="rect">
            <a:avLst/>
          </a:prstGeom>
          <a:noFill/>
        </p:spPr>
        <p:txBody>
          <a:bodyPr wrap="square" rtlCol="0">
            <a:spAutoFit/>
          </a:bodyPr>
          <a:lstStyle/>
          <a:p>
            <a:r>
              <a:rPr lang="ru-RU" sz="2000" dirty="0">
                <a:latin typeface="Tahoma" panose="020B0604030504040204" pitchFamily="34" charset="0"/>
                <a:ea typeface="Tahoma" panose="020B0604030504040204" pitchFamily="34" charset="0"/>
                <a:cs typeface="Tahoma" panose="020B0604030504040204" pitchFamily="34" charset="0"/>
              </a:rPr>
              <a:t>309 руб.</a:t>
            </a:r>
          </a:p>
        </p:txBody>
      </p:sp>
      <p:sp>
        <p:nvSpPr>
          <p:cNvPr id="230" name="TextBox 229"/>
          <p:cNvSpPr txBox="1"/>
          <p:nvPr/>
        </p:nvSpPr>
        <p:spPr>
          <a:xfrm>
            <a:off x="8908821" y="4026570"/>
            <a:ext cx="1170513" cy="400110"/>
          </a:xfrm>
          <a:prstGeom prst="rect">
            <a:avLst/>
          </a:prstGeom>
          <a:noFill/>
        </p:spPr>
        <p:txBody>
          <a:bodyPr wrap="none" rtlCol="0">
            <a:spAutoFit/>
          </a:bodyPr>
          <a:lstStyle/>
          <a:p>
            <a:r>
              <a:rPr lang="ru-RU" sz="2000" dirty="0">
                <a:latin typeface="Tahoma" panose="020B0604030504040204" pitchFamily="34" charset="0"/>
                <a:ea typeface="Tahoma" panose="020B0604030504040204" pitchFamily="34" charset="0"/>
                <a:cs typeface="Tahoma" panose="020B0604030504040204" pitchFamily="34" charset="0"/>
              </a:rPr>
              <a:t>320 руб.</a:t>
            </a:r>
          </a:p>
        </p:txBody>
      </p:sp>
      <p:pic>
        <p:nvPicPr>
          <p:cNvPr id="231" name="Рисунок 230">
            <a:extLst>
              <a:ext uri="{FF2B5EF4-FFF2-40B4-BE49-F238E27FC236}">
                <a16:creationId xmlns:a16="http://schemas.microsoft.com/office/drawing/2014/main" id="{A15E4683-8E30-5347-89BF-48F45B592AD5}"/>
              </a:ext>
            </a:extLst>
          </p:cNvPr>
          <p:cNvPicPr>
            <a:picLocks noChangeAspect="1"/>
          </p:cNvPicPr>
          <p:nvPr/>
        </p:nvPicPr>
        <p:blipFill>
          <a:blip r:embed="rId2"/>
          <a:stretch>
            <a:fillRect/>
          </a:stretch>
        </p:blipFill>
        <p:spPr>
          <a:xfrm>
            <a:off x="8166921" y="4063793"/>
            <a:ext cx="334300" cy="334300"/>
          </a:xfrm>
          <a:prstGeom prst="rect">
            <a:avLst/>
          </a:prstGeom>
        </p:spPr>
      </p:pic>
      <p:pic>
        <p:nvPicPr>
          <p:cNvPr id="232" name="Рисунок 231">
            <a:extLst>
              <a:ext uri="{FF2B5EF4-FFF2-40B4-BE49-F238E27FC236}">
                <a16:creationId xmlns:a16="http://schemas.microsoft.com/office/drawing/2014/main" id="{A15E4683-8E30-5347-89BF-48F45B592AD5}"/>
              </a:ext>
            </a:extLst>
          </p:cNvPr>
          <p:cNvPicPr>
            <a:picLocks noChangeAspect="1"/>
          </p:cNvPicPr>
          <p:nvPr/>
        </p:nvPicPr>
        <p:blipFill>
          <a:blip r:embed="rId2"/>
          <a:stretch>
            <a:fillRect/>
          </a:stretch>
        </p:blipFill>
        <p:spPr>
          <a:xfrm>
            <a:off x="8165832" y="4562849"/>
            <a:ext cx="334300" cy="334300"/>
          </a:xfrm>
          <a:prstGeom prst="rect">
            <a:avLst/>
          </a:prstGeom>
        </p:spPr>
      </p:pic>
      <p:pic>
        <p:nvPicPr>
          <p:cNvPr id="233" name="Рисунок 232">
            <a:extLst>
              <a:ext uri="{FF2B5EF4-FFF2-40B4-BE49-F238E27FC236}">
                <a16:creationId xmlns:a16="http://schemas.microsoft.com/office/drawing/2014/main" id="{A15E4683-8E30-5347-89BF-48F45B592AD5}"/>
              </a:ext>
            </a:extLst>
          </p:cNvPr>
          <p:cNvPicPr>
            <a:picLocks noChangeAspect="1"/>
          </p:cNvPicPr>
          <p:nvPr/>
        </p:nvPicPr>
        <p:blipFill>
          <a:blip r:embed="rId2"/>
          <a:stretch>
            <a:fillRect/>
          </a:stretch>
        </p:blipFill>
        <p:spPr>
          <a:xfrm>
            <a:off x="8165832" y="5038397"/>
            <a:ext cx="334300" cy="334300"/>
          </a:xfrm>
          <a:prstGeom prst="rect">
            <a:avLst/>
          </a:prstGeom>
        </p:spPr>
      </p:pic>
      <p:pic>
        <p:nvPicPr>
          <p:cNvPr id="234" name="Рисунок 233">
            <a:extLst>
              <a:ext uri="{FF2B5EF4-FFF2-40B4-BE49-F238E27FC236}">
                <a16:creationId xmlns:a16="http://schemas.microsoft.com/office/drawing/2014/main" id="{A15E4683-8E30-5347-89BF-48F45B592AD5}"/>
              </a:ext>
            </a:extLst>
          </p:cNvPr>
          <p:cNvPicPr>
            <a:picLocks noChangeAspect="1"/>
          </p:cNvPicPr>
          <p:nvPr/>
        </p:nvPicPr>
        <p:blipFill>
          <a:blip r:embed="rId2"/>
          <a:stretch>
            <a:fillRect/>
          </a:stretch>
        </p:blipFill>
        <p:spPr>
          <a:xfrm>
            <a:off x="8165882" y="5514984"/>
            <a:ext cx="334300" cy="334300"/>
          </a:xfrm>
          <a:prstGeom prst="rect">
            <a:avLst/>
          </a:prstGeom>
        </p:spPr>
      </p:pic>
      <p:pic>
        <p:nvPicPr>
          <p:cNvPr id="235" name="Рисунок 234">
            <a:extLst>
              <a:ext uri="{FF2B5EF4-FFF2-40B4-BE49-F238E27FC236}">
                <a16:creationId xmlns:a16="http://schemas.microsoft.com/office/drawing/2014/main" id="{077E7396-FBF1-E245-A4AA-A33EDE16A7C6}"/>
              </a:ext>
            </a:extLst>
          </p:cNvPr>
          <p:cNvPicPr>
            <a:picLocks noChangeAspect="1"/>
          </p:cNvPicPr>
          <p:nvPr/>
        </p:nvPicPr>
        <p:blipFill>
          <a:blip r:embed="rId3"/>
          <a:stretch>
            <a:fillRect/>
          </a:stretch>
        </p:blipFill>
        <p:spPr>
          <a:xfrm>
            <a:off x="10272891" y="4072648"/>
            <a:ext cx="555522" cy="307953"/>
          </a:xfrm>
          <a:prstGeom prst="rect">
            <a:avLst/>
          </a:prstGeom>
        </p:spPr>
      </p:pic>
      <p:pic>
        <p:nvPicPr>
          <p:cNvPr id="236" name="Рисунок 235">
            <a:extLst>
              <a:ext uri="{FF2B5EF4-FFF2-40B4-BE49-F238E27FC236}">
                <a16:creationId xmlns:a16="http://schemas.microsoft.com/office/drawing/2014/main" id="{077E7396-FBF1-E245-A4AA-A33EDE16A7C6}"/>
              </a:ext>
            </a:extLst>
          </p:cNvPr>
          <p:cNvPicPr>
            <a:picLocks noChangeAspect="1"/>
          </p:cNvPicPr>
          <p:nvPr/>
        </p:nvPicPr>
        <p:blipFill>
          <a:blip r:embed="rId3"/>
          <a:stretch>
            <a:fillRect/>
          </a:stretch>
        </p:blipFill>
        <p:spPr>
          <a:xfrm>
            <a:off x="10300843" y="4557219"/>
            <a:ext cx="555522" cy="307953"/>
          </a:xfrm>
          <a:prstGeom prst="rect">
            <a:avLst/>
          </a:prstGeom>
        </p:spPr>
      </p:pic>
      <p:pic>
        <p:nvPicPr>
          <p:cNvPr id="237" name="Рисунок 236">
            <a:extLst>
              <a:ext uri="{FF2B5EF4-FFF2-40B4-BE49-F238E27FC236}">
                <a16:creationId xmlns:a16="http://schemas.microsoft.com/office/drawing/2014/main" id="{077E7396-FBF1-E245-A4AA-A33EDE16A7C6}"/>
              </a:ext>
            </a:extLst>
          </p:cNvPr>
          <p:cNvPicPr>
            <a:picLocks noChangeAspect="1"/>
          </p:cNvPicPr>
          <p:nvPr/>
        </p:nvPicPr>
        <p:blipFill>
          <a:blip r:embed="rId3"/>
          <a:stretch>
            <a:fillRect/>
          </a:stretch>
        </p:blipFill>
        <p:spPr>
          <a:xfrm>
            <a:off x="10300843" y="5049462"/>
            <a:ext cx="555522" cy="307953"/>
          </a:xfrm>
          <a:prstGeom prst="rect">
            <a:avLst/>
          </a:prstGeom>
        </p:spPr>
      </p:pic>
      <p:pic>
        <p:nvPicPr>
          <p:cNvPr id="238" name="Рисунок 237">
            <a:extLst>
              <a:ext uri="{FF2B5EF4-FFF2-40B4-BE49-F238E27FC236}">
                <a16:creationId xmlns:a16="http://schemas.microsoft.com/office/drawing/2014/main" id="{077E7396-FBF1-E245-A4AA-A33EDE16A7C6}"/>
              </a:ext>
            </a:extLst>
          </p:cNvPr>
          <p:cNvPicPr>
            <a:picLocks noChangeAspect="1"/>
          </p:cNvPicPr>
          <p:nvPr/>
        </p:nvPicPr>
        <p:blipFill>
          <a:blip r:embed="rId3"/>
          <a:stretch>
            <a:fillRect/>
          </a:stretch>
        </p:blipFill>
        <p:spPr>
          <a:xfrm>
            <a:off x="10305631" y="5523643"/>
            <a:ext cx="555522" cy="307953"/>
          </a:xfrm>
          <a:prstGeom prst="rect">
            <a:avLst/>
          </a:prstGeom>
        </p:spPr>
      </p:pic>
      <p:sp>
        <p:nvSpPr>
          <p:cNvPr id="239" name="TextBox 238"/>
          <p:cNvSpPr txBox="1"/>
          <p:nvPr/>
        </p:nvSpPr>
        <p:spPr>
          <a:xfrm>
            <a:off x="8926635" y="5487740"/>
            <a:ext cx="1170513" cy="400110"/>
          </a:xfrm>
          <a:prstGeom prst="rect">
            <a:avLst/>
          </a:prstGeom>
          <a:noFill/>
        </p:spPr>
        <p:txBody>
          <a:bodyPr wrap="none" rtlCol="0">
            <a:spAutoFit/>
          </a:bodyPr>
          <a:lstStyle/>
          <a:p>
            <a:r>
              <a:rPr lang="ru-RU" sz="2000" dirty="0">
                <a:latin typeface="Tahoma" panose="020B0604030504040204" pitchFamily="34" charset="0"/>
                <a:ea typeface="Tahoma" panose="020B0604030504040204" pitchFamily="34" charset="0"/>
                <a:cs typeface="Tahoma" panose="020B0604030504040204" pitchFamily="34" charset="0"/>
              </a:rPr>
              <a:t>576 руб.</a:t>
            </a:r>
          </a:p>
        </p:txBody>
      </p:sp>
      <p:sp>
        <p:nvSpPr>
          <p:cNvPr id="242" name="Прямоугольник 241"/>
          <p:cNvSpPr/>
          <p:nvPr/>
        </p:nvSpPr>
        <p:spPr>
          <a:xfrm>
            <a:off x="5982059" y="3500505"/>
            <a:ext cx="1755774" cy="471212"/>
          </a:xfrm>
          <a:prstGeom prst="rect">
            <a:avLst/>
          </a:prstGeom>
          <a:solidFill>
            <a:srgbClr val="1286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latin typeface="Tahoma" panose="020B0604030504040204" pitchFamily="34" charset="0"/>
                <a:ea typeface="Tahoma" panose="020B0604030504040204" pitchFamily="34" charset="0"/>
                <a:cs typeface="Tahoma" panose="020B0604030504040204" pitchFamily="34" charset="0"/>
              </a:rPr>
              <a:t>2021</a:t>
            </a:r>
          </a:p>
        </p:txBody>
      </p:sp>
      <p:pic>
        <p:nvPicPr>
          <p:cNvPr id="244" name="Рисунок 243">
            <a:extLst>
              <a:ext uri="{FF2B5EF4-FFF2-40B4-BE49-F238E27FC236}">
                <a16:creationId xmlns:a16="http://schemas.microsoft.com/office/drawing/2014/main" id="{A15E4683-8E30-5347-89BF-48F45B592AD5}"/>
              </a:ext>
            </a:extLst>
          </p:cNvPr>
          <p:cNvPicPr>
            <a:picLocks noChangeAspect="1"/>
          </p:cNvPicPr>
          <p:nvPr/>
        </p:nvPicPr>
        <p:blipFill>
          <a:blip r:embed="rId2"/>
          <a:stretch>
            <a:fillRect/>
          </a:stretch>
        </p:blipFill>
        <p:spPr>
          <a:xfrm>
            <a:off x="8166921" y="3566902"/>
            <a:ext cx="334300" cy="334300"/>
          </a:xfrm>
          <a:prstGeom prst="rect">
            <a:avLst/>
          </a:prstGeom>
        </p:spPr>
      </p:pic>
      <p:sp>
        <p:nvSpPr>
          <p:cNvPr id="245" name="TextBox 244"/>
          <p:cNvSpPr txBox="1"/>
          <p:nvPr/>
        </p:nvSpPr>
        <p:spPr>
          <a:xfrm>
            <a:off x="8926635" y="3525305"/>
            <a:ext cx="1170513" cy="400110"/>
          </a:xfrm>
          <a:prstGeom prst="rect">
            <a:avLst/>
          </a:prstGeom>
          <a:noFill/>
        </p:spPr>
        <p:txBody>
          <a:bodyPr wrap="none" rtlCol="0">
            <a:spAutoFit/>
          </a:bodyPr>
          <a:lstStyle/>
          <a:p>
            <a:r>
              <a:rPr lang="ru-RU" sz="2000" dirty="0">
                <a:latin typeface="Tahoma" panose="020B0604030504040204" pitchFamily="34" charset="0"/>
                <a:ea typeface="Tahoma" panose="020B0604030504040204" pitchFamily="34" charset="0"/>
                <a:cs typeface="Tahoma" panose="020B0604030504040204" pitchFamily="34" charset="0"/>
              </a:rPr>
              <a:t>411 руб.</a:t>
            </a:r>
          </a:p>
        </p:txBody>
      </p:sp>
      <p:pic>
        <p:nvPicPr>
          <p:cNvPr id="246" name="Рисунок 245">
            <a:extLst>
              <a:ext uri="{FF2B5EF4-FFF2-40B4-BE49-F238E27FC236}">
                <a16:creationId xmlns:a16="http://schemas.microsoft.com/office/drawing/2014/main" id="{077E7396-FBF1-E245-A4AA-A33EDE16A7C6}"/>
              </a:ext>
            </a:extLst>
          </p:cNvPr>
          <p:cNvPicPr>
            <a:picLocks noChangeAspect="1"/>
          </p:cNvPicPr>
          <p:nvPr/>
        </p:nvPicPr>
        <p:blipFill>
          <a:blip r:embed="rId3"/>
          <a:stretch>
            <a:fillRect/>
          </a:stretch>
        </p:blipFill>
        <p:spPr>
          <a:xfrm>
            <a:off x="10267530" y="3576205"/>
            <a:ext cx="555522" cy="307953"/>
          </a:xfrm>
          <a:prstGeom prst="rect">
            <a:avLst/>
          </a:prstGeom>
        </p:spPr>
      </p:pic>
      <p:sp>
        <p:nvSpPr>
          <p:cNvPr id="84" name="Прямоугольник 83"/>
          <p:cNvSpPr/>
          <p:nvPr/>
        </p:nvSpPr>
        <p:spPr>
          <a:xfrm>
            <a:off x="5991075" y="4013443"/>
            <a:ext cx="1755774" cy="440362"/>
          </a:xfrm>
          <a:prstGeom prst="rect">
            <a:avLst/>
          </a:prstGeom>
          <a:solidFill>
            <a:srgbClr val="4AB5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latin typeface="Tahoma" panose="020B0604030504040204" pitchFamily="34" charset="0"/>
                <a:ea typeface="Tahoma" panose="020B0604030504040204" pitchFamily="34" charset="0"/>
                <a:cs typeface="Tahoma" panose="020B0604030504040204" pitchFamily="34" charset="0"/>
              </a:rPr>
              <a:t>2020</a:t>
            </a:r>
          </a:p>
        </p:txBody>
      </p:sp>
      <p:sp>
        <p:nvSpPr>
          <p:cNvPr id="85" name="Прямоугольник 84"/>
          <p:cNvSpPr/>
          <p:nvPr/>
        </p:nvSpPr>
        <p:spPr>
          <a:xfrm>
            <a:off x="5991075" y="4495530"/>
            <a:ext cx="1755774" cy="471757"/>
          </a:xfrm>
          <a:prstGeom prst="rect">
            <a:avLst/>
          </a:prstGeom>
          <a:solidFill>
            <a:srgbClr val="33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latin typeface="Tahoma" panose="020B0604030504040204" pitchFamily="34" charset="0"/>
                <a:ea typeface="Tahoma" panose="020B0604030504040204" pitchFamily="34" charset="0"/>
                <a:cs typeface="Tahoma" panose="020B0604030504040204" pitchFamily="34" charset="0"/>
              </a:rPr>
              <a:t>2019</a:t>
            </a:r>
          </a:p>
        </p:txBody>
      </p:sp>
      <p:sp>
        <p:nvSpPr>
          <p:cNvPr id="86" name="Прямоугольник 85"/>
          <p:cNvSpPr/>
          <p:nvPr/>
        </p:nvSpPr>
        <p:spPr>
          <a:xfrm>
            <a:off x="5991075" y="5007180"/>
            <a:ext cx="1755774" cy="411124"/>
          </a:xfrm>
          <a:prstGeom prst="rect">
            <a:avLst/>
          </a:prstGeom>
          <a:solidFill>
            <a:srgbClr val="009B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latin typeface="Tahoma" panose="020B0604030504040204" pitchFamily="34" charset="0"/>
                <a:ea typeface="Tahoma" panose="020B0604030504040204" pitchFamily="34" charset="0"/>
                <a:cs typeface="Tahoma" panose="020B0604030504040204" pitchFamily="34" charset="0"/>
              </a:rPr>
              <a:t>2018</a:t>
            </a:r>
          </a:p>
        </p:txBody>
      </p:sp>
      <p:sp>
        <p:nvSpPr>
          <p:cNvPr id="87" name="Прямоугольник 86"/>
          <p:cNvSpPr/>
          <p:nvPr/>
        </p:nvSpPr>
        <p:spPr>
          <a:xfrm>
            <a:off x="5991075" y="5458198"/>
            <a:ext cx="1755774" cy="44404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latin typeface="Tahoma" panose="020B0604030504040204" pitchFamily="34" charset="0"/>
                <a:ea typeface="Tahoma" panose="020B0604030504040204" pitchFamily="34" charset="0"/>
                <a:cs typeface="Tahoma" panose="020B0604030504040204" pitchFamily="34" charset="0"/>
              </a:rPr>
              <a:t>2017</a:t>
            </a:r>
          </a:p>
        </p:txBody>
      </p:sp>
    </p:spTree>
    <p:extLst>
      <p:ext uri="{BB962C8B-B14F-4D97-AF65-F5344CB8AC3E}">
        <p14:creationId xmlns:p14="http://schemas.microsoft.com/office/powerpoint/2010/main" val="1250967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a:extLst>
              <a:ext uri="{FF2B5EF4-FFF2-40B4-BE49-F238E27FC236}">
                <a16:creationId xmlns:a16="http://schemas.microsoft.com/office/drawing/2014/main" id="{45AB6562-7B99-1F46-AD6D-202D1D43CC41}"/>
              </a:ext>
            </a:extLst>
          </p:cNvPr>
          <p:cNvSpPr>
            <a:spLocks noGrp="1"/>
          </p:cNvSpPr>
          <p:nvPr>
            <p:ph type="sldNum" sz="quarter" idx="4"/>
          </p:nvPr>
        </p:nvSpPr>
        <p:spPr>
          <a:xfrm>
            <a:off x="8831156" y="6338277"/>
            <a:ext cx="2743200" cy="365125"/>
          </a:xfrm>
        </p:spPr>
        <p:txBody>
          <a:bodyPr/>
          <a:lstStyle/>
          <a:p>
            <a:fld id="{B0188163-258D-2E4D-98B5-149FF054E877}" type="slidenum">
              <a:rPr lang="ru-RU" smtClean="0"/>
              <a:pPr/>
              <a:t>9</a:t>
            </a:fld>
            <a:endParaRPr lang="ru-RU" dirty="0"/>
          </a:p>
        </p:txBody>
      </p:sp>
      <p:sp>
        <p:nvSpPr>
          <p:cNvPr id="47" name="Rectangle 2">
            <a:extLst>
              <a:ext uri="{FF2B5EF4-FFF2-40B4-BE49-F238E27FC236}">
                <a16:creationId xmlns:a16="http://schemas.microsoft.com/office/drawing/2014/main" id="{A877B7D8-D765-4A5B-B555-1599403E73F8}"/>
              </a:ext>
            </a:extLst>
          </p:cNvPr>
          <p:cNvSpPr/>
          <p:nvPr/>
        </p:nvSpPr>
        <p:spPr>
          <a:xfrm>
            <a:off x="9494661" y="4109189"/>
            <a:ext cx="749248" cy="749248"/>
          </a:xfrm>
          <a:prstGeom prst="rect">
            <a:avLst/>
          </a:prstGeom>
          <a:solidFill>
            <a:schemeClr val="accent5"/>
          </a:solidFill>
          <a:ln>
            <a:noFill/>
          </a:ln>
          <a:scene3d>
            <a:camera prst="obliqueTopRight"/>
            <a:lightRig rig="balanced" dir="t"/>
          </a:scene3d>
          <a:sp3d extrusionH="527050" prstMaterial="matte">
            <a:extrusionClr>
              <a:schemeClr val="accent5"/>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sp>
        <p:nvSpPr>
          <p:cNvPr id="48" name="Rectangle 3">
            <a:extLst>
              <a:ext uri="{FF2B5EF4-FFF2-40B4-BE49-F238E27FC236}">
                <a16:creationId xmlns:a16="http://schemas.microsoft.com/office/drawing/2014/main" id="{B2954296-53DD-4983-B807-53A553568167}"/>
              </a:ext>
            </a:extLst>
          </p:cNvPr>
          <p:cNvSpPr/>
          <p:nvPr/>
        </p:nvSpPr>
        <p:spPr>
          <a:xfrm>
            <a:off x="7330268" y="2977750"/>
            <a:ext cx="749248" cy="749248"/>
          </a:xfrm>
          <a:prstGeom prst="rect">
            <a:avLst/>
          </a:prstGeom>
          <a:solidFill>
            <a:schemeClr val="accent4"/>
          </a:solidFill>
          <a:ln>
            <a:noFill/>
          </a:ln>
          <a:scene3d>
            <a:camera prst="obliqueBottomRight">
              <a:rot lat="21299999" lon="0" rev="0"/>
            </a:camera>
            <a:lightRig rig="balanced" dir="t"/>
          </a:scene3d>
          <a:sp3d extrusionH="457200" prstMaterial="matte">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sp>
        <p:nvSpPr>
          <p:cNvPr id="49" name="Rectangle 4">
            <a:extLst>
              <a:ext uri="{FF2B5EF4-FFF2-40B4-BE49-F238E27FC236}">
                <a16:creationId xmlns:a16="http://schemas.microsoft.com/office/drawing/2014/main" id="{975F1AFD-96F3-4E4C-BA85-A30803B3DF35}"/>
              </a:ext>
            </a:extLst>
          </p:cNvPr>
          <p:cNvSpPr/>
          <p:nvPr/>
        </p:nvSpPr>
        <p:spPr>
          <a:xfrm>
            <a:off x="5553302" y="4117171"/>
            <a:ext cx="749248" cy="749248"/>
          </a:xfrm>
          <a:prstGeom prst="rect">
            <a:avLst/>
          </a:prstGeom>
          <a:solidFill>
            <a:srgbClr val="128657"/>
          </a:solidFill>
          <a:ln>
            <a:noFill/>
          </a:ln>
          <a:scene3d>
            <a:camera prst="obliqueTopRight"/>
            <a:lightRig rig="balanced" dir="t"/>
          </a:scene3d>
          <a:sp3d extrusionH="558800" prstMaterial="matte">
            <a:extrusionClr>
              <a:schemeClr val="accent5">
                <a:lumMod val="5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sp>
        <p:nvSpPr>
          <p:cNvPr id="50" name="Rectangle 5">
            <a:extLst>
              <a:ext uri="{FF2B5EF4-FFF2-40B4-BE49-F238E27FC236}">
                <a16:creationId xmlns:a16="http://schemas.microsoft.com/office/drawing/2014/main" id="{484E7464-6FAE-4311-AF64-366104A56B67}"/>
              </a:ext>
            </a:extLst>
          </p:cNvPr>
          <p:cNvSpPr/>
          <p:nvPr/>
        </p:nvSpPr>
        <p:spPr>
          <a:xfrm>
            <a:off x="2019825" y="4117171"/>
            <a:ext cx="749248" cy="749248"/>
          </a:xfrm>
          <a:prstGeom prst="rect">
            <a:avLst/>
          </a:prstGeom>
          <a:solidFill>
            <a:schemeClr val="accent1"/>
          </a:solidFill>
          <a:ln>
            <a:noFill/>
          </a:ln>
          <a:scene3d>
            <a:camera prst="obliqueTopRight"/>
            <a:lightRig rig="balanced" dir="t"/>
          </a:scene3d>
          <a:sp3d extrusionH="558800" prstMaterial="matte">
            <a:extrusionClr>
              <a:schemeClr val="accent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sp>
        <p:nvSpPr>
          <p:cNvPr id="51" name="Rectangle 6">
            <a:extLst>
              <a:ext uri="{FF2B5EF4-FFF2-40B4-BE49-F238E27FC236}">
                <a16:creationId xmlns:a16="http://schemas.microsoft.com/office/drawing/2014/main" id="{1646FD09-32BF-4C9A-AF2F-58E3F302015A}"/>
              </a:ext>
            </a:extLst>
          </p:cNvPr>
          <p:cNvSpPr/>
          <p:nvPr/>
        </p:nvSpPr>
        <p:spPr>
          <a:xfrm>
            <a:off x="3794877" y="2977750"/>
            <a:ext cx="749248" cy="749248"/>
          </a:xfrm>
          <a:prstGeom prst="rect">
            <a:avLst/>
          </a:prstGeom>
          <a:solidFill>
            <a:schemeClr val="accent6">
              <a:lumMod val="40000"/>
              <a:lumOff val="60000"/>
            </a:schemeClr>
          </a:solidFill>
          <a:ln>
            <a:noFill/>
          </a:ln>
          <a:scene3d>
            <a:camera prst="obliqueBottomRight">
              <a:rot lat="21299999" lon="0" rev="0"/>
            </a:camera>
            <a:lightRig rig="balanced" dir="t"/>
          </a:scene3d>
          <a:sp3d extrusionH="457200" prstMaterial="matte">
            <a:extrusionClr>
              <a:schemeClr val="accent2">
                <a:lumMod val="40000"/>
                <a:lumOff val="6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ln w="0"/>
              <a:solidFill>
                <a:schemeClr val="accent1"/>
              </a:solidFill>
              <a:effectLst>
                <a:outerShdw blurRad="38100" dist="25400" dir="5400000" algn="ctr" rotWithShape="0">
                  <a:srgbClr val="6E747A">
                    <a:alpha val="43000"/>
                  </a:srgbClr>
                </a:outerShdw>
              </a:effectLst>
            </a:endParaRPr>
          </a:p>
        </p:txBody>
      </p:sp>
      <p:sp>
        <p:nvSpPr>
          <p:cNvPr id="53" name="TextBox 52">
            <a:extLst>
              <a:ext uri="{FF2B5EF4-FFF2-40B4-BE49-F238E27FC236}">
                <a16:creationId xmlns:a16="http://schemas.microsoft.com/office/drawing/2014/main" id="{162C46B5-9566-42ED-B615-9C38E8E8C432}"/>
              </a:ext>
            </a:extLst>
          </p:cNvPr>
          <p:cNvSpPr txBox="1"/>
          <p:nvPr/>
        </p:nvSpPr>
        <p:spPr>
          <a:xfrm>
            <a:off x="1405832" y="4998965"/>
            <a:ext cx="1977233" cy="954107"/>
          </a:xfrm>
          <a:prstGeom prst="rect">
            <a:avLst/>
          </a:prstGeom>
          <a:noFill/>
        </p:spPr>
        <p:txBody>
          <a:bodyPr wrap="square" rtlCol="0">
            <a:spAutoFit/>
          </a:bodyPr>
          <a:lstStyle/>
          <a:p>
            <a:pPr algn="ctr"/>
            <a:r>
              <a:rPr lang="ru-RU" altLang="ko-KR" sz="1400" dirty="0">
                <a:solidFill>
                  <a:schemeClr val="tx2"/>
                </a:solidFill>
                <a:latin typeface="Tahoma" panose="020B0604030504040204" pitchFamily="34" charset="0"/>
                <a:ea typeface="Tahoma" panose="020B0604030504040204" pitchFamily="34" charset="0"/>
                <a:cs typeface="Tahoma" panose="020B0604030504040204" pitchFamily="34" charset="0"/>
              </a:rPr>
              <a:t>Выездные информационно-обучающие семинары</a:t>
            </a:r>
            <a:endParaRPr lang="ko-KR" altLang="en-US" sz="1400" dirty="0">
              <a:solidFill>
                <a:schemeClr val="tx2"/>
              </a:solidFill>
              <a:latin typeface="Tahoma" panose="020B0604030504040204" pitchFamily="34" charset="0"/>
              <a:cs typeface="Tahoma" panose="020B0604030504040204" pitchFamily="34" charset="0"/>
            </a:endParaRPr>
          </a:p>
        </p:txBody>
      </p:sp>
      <p:sp>
        <p:nvSpPr>
          <p:cNvPr id="62" name="TextBox 61">
            <a:extLst>
              <a:ext uri="{FF2B5EF4-FFF2-40B4-BE49-F238E27FC236}">
                <a16:creationId xmlns:a16="http://schemas.microsoft.com/office/drawing/2014/main" id="{8F0BD9A2-4E82-43EB-97A6-CF301B62019C}"/>
              </a:ext>
            </a:extLst>
          </p:cNvPr>
          <p:cNvSpPr txBox="1"/>
          <p:nvPr/>
        </p:nvSpPr>
        <p:spPr>
          <a:xfrm>
            <a:off x="3321684" y="2138764"/>
            <a:ext cx="1695635" cy="738664"/>
          </a:xfrm>
          <a:prstGeom prst="rect">
            <a:avLst/>
          </a:prstGeom>
          <a:noFill/>
        </p:spPr>
        <p:txBody>
          <a:bodyPr wrap="square" rtlCol="0">
            <a:spAutoFit/>
          </a:bodyPr>
          <a:lstStyle/>
          <a:p>
            <a:pPr algn="ctr"/>
            <a:r>
              <a:rPr lang="ru-RU" altLang="ko-KR" sz="1400" dirty="0">
                <a:solidFill>
                  <a:schemeClr val="tx2"/>
                </a:solidFill>
                <a:latin typeface="Tahoma" panose="020B0604030504040204" pitchFamily="34" charset="0"/>
                <a:ea typeface="Tahoma" panose="020B0604030504040204" pitchFamily="34" charset="0"/>
                <a:cs typeface="Tahoma" panose="020B0604030504040204" pitchFamily="34" charset="0"/>
              </a:rPr>
              <a:t>Предварительная экспертиза </a:t>
            </a:r>
          </a:p>
          <a:p>
            <a:pPr algn="ctr"/>
            <a:r>
              <a:rPr lang="ru-RU" altLang="ko-KR" sz="1400" dirty="0">
                <a:solidFill>
                  <a:schemeClr val="tx2"/>
                </a:solidFill>
                <a:latin typeface="Tahoma" panose="020B0604030504040204" pitchFamily="34" charset="0"/>
                <a:ea typeface="Tahoma" panose="020B0604030504040204" pitchFamily="34" charset="0"/>
                <a:cs typeface="Tahoma" panose="020B0604030504040204" pitchFamily="34" charset="0"/>
              </a:rPr>
              <a:t>документов</a:t>
            </a:r>
            <a:endParaRPr lang="ko-KR" altLang="en-US" sz="1400" dirty="0">
              <a:solidFill>
                <a:schemeClr val="tx2"/>
              </a:solidFill>
              <a:latin typeface="Tahoma" panose="020B0604030504040204" pitchFamily="34" charset="0"/>
              <a:cs typeface="Tahoma" panose="020B0604030504040204" pitchFamily="34" charset="0"/>
            </a:endParaRPr>
          </a:p>
        </p:txBody>
      </p:sp>
      <p:sp>
        <p:nvSpPr>
          <p:cNvPr id="65" name="TextBox 64">
            <a:extLst>
              <a:ext uri="{FF2B5EF4-FFF2-40B4-BE49-F238E27FC236}">
                <a16:creationId xmlns:a16="http://schemas.microsoft.com/office/drawing/2014/main" id="{AF84AA85-9888-4F0C-BC04-097F7DDA0500}"/>
              </a:ext>
            </a:extLst>
          </p:cNvPr>
          <p:cNvSpPr txBox="1"/>
          <p:nvPr/>
        </p:nvSpPr>
        <p:spPr>
          <a:xfrm>
            <a:off x="6542794" y="2165311"/>
            <a:ext cx="2376252" cy="738664"/>
          </a:xfrm>
          <a:prstGeom prst="rect">
            <a:avLst/>
          </a:prstGeom>
          <a:noFill/>
        </p:spPr>
        <p:txBody>
          <a:bodyPr wrap="square" rtlCol="0">
            <a:spAutoFit/>
          </a:bodyPr>
          <a:lstStyle/>
          <a:p>
            <a:pPr algn="ctr"/>
            <a:r>
              <a:rPr lang="ru-RU" altLang="ko-KR" sz="1400" dirty="0">
                <a:solidFill>
                  <a:schemeClr val="tx2"/>
                </a:solidFill>
                <a:latin typeface="Tahoma" panose="020B0604030504040204" pitchFamily="34" charset="0"/>
                <a:ea typeface="Tahoma" panose="020B0604030504040204" pitchFamily="34" charset="0"/>
                <a:cs typeface="Tahoma" panose="020B0604030504040204" pitchFamily="34" charset="0"/>
              </a:rPr>
              <a:t>Оценка инициативных проектов, формирование рейтинга проектов</a:t>
            </a:r>
            <a:endParaRPr lang="ko-KR" altLang="en-US" sz="1400" dirty="0">
              <a:solidFill>
                <a:schemeClr val="tx2"/>
              </a:solidFill>
              <a:latin typeface="Tahoma" panose="020B0604030504040204" pitchFamily="34" charset="0"/>
              <a:cs typeface="Tahoma" panose="020B0604030504040204" pitchFamily="34" charset="0"/>
            </a:endParaRPr>
          </a:p>
        </p:txBody>
      </p:sp>
      <p:sp>
        <p:nvSpPr>
          <p:cNvPr id="72" name="직사각형 113">
            <a:extLst>
              <a:ext uri="{FF2B5EF4-FFF2-40B4-BE49-F238E27FC236}">
                <a16:creationId xmlns:a16="http://schemas.microsoft.com/office/drawing/2014/main" id="{0217C180-7CB3-48EA-9FEC-94C28A4B6A04}"/>
              </a:ext>
            </a:extLst>
          </p:cNvPr>
          <p:cNvSpPr>
            <a:spLocks noChangeArrowheads="1"/>
          </p:cNvSpPr>
          <p:nvPr/>
        </p:nvSpPr>
        <p:spPr bwMode="auto">
          <a:xfrm>
            <a:off x="589922" y="3284545"/>
            <a:ext cx="2464009" cy="584775"/>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ru-RU" altLang="ko-KR" sz="16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   23.06.2021</a:t>
            </a:r>
            <a:r>
              <a:rPr lang="ru-RU" sz="1600" dirty="0">
                <a:solidFill>
                  <a:schemeClr val="accent5">
                    <a:lumMod val="50000"/>
                  </a:schemeClr>
                </a:solidFill>
              </a:rPr>
              <a:t> –</a:t>
            </a:r>
            <a:r>
              <a:rPr lang="ru-RU" altLang="ko-KR" sz="16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  25.08.2021</a:t>
            </a:r>
            <a:endParaRPr lang="ko-KR" altLang="en-US" sz="1600" dirty="0">
              <a:solidFill>
                <a:schemeClr val="accent5">
                  <a:lumMod val="50000"/>
                </a:schemeClr>
              </a:solidFill>
              <a:latin typeface="Tahoma" panose="020B0604030504040204" pitchFamily="34" charset="0"/>
              <a:cs typeface="Tahoma" panose="020B0604030504040204" pitchFamily="34" charset="0"/>
            </a:endParaRPr>
          </a:p>
        </p:txBody>
      </p:sp>
      <p:sp>
        <p:nvSpPr>
          <p:cNvPr id="77" name="Rectangle 32">
            <a:extLst>
              <a:ext uri="{FF2B5EF4-FFF2-40B4-BE49-F238E27FC236}">
                <a16:creationId xmlns:a16="http://schemas.microsoft.com/office/drawing/2014/main" id="{DF8559C0-0FFF-45E1-A546-DDEFEEFB1D59}"/>
              </a:ext>
            </a:extLst>
          </p:cNvPr>
          <p:cNvSpPr/>
          <p:nvPr/>
        </p:nvSpPr>
        <p:spPr>
          <a:xfrm>
            <a:off x="891611" y="3872893"/>
            <a:ext cx="1995464" cy="1117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sp>
        <p:nvSpPr>
          <p:cNvPr id="78" name="Rectangle 33">
            <a:extLst>
              <a:ext uri="{FF2B5EF4-FFF2-40B4-BE49-F238E27FC236}">
                <a16:creationId xmlns:a16="http://schemas.microsoft.com/office/drawing/2014/main" id="{14D2D8FE-0FE0-4478-ACF8-0943BAA7EB88}"/>
              </a:ext>
            </a:extLst>
          </p:cNvPr>
          <p:cNvSpPr/>
          <p:nvPr/>
        </p:nvSpPr>
        <p:spPr>
          <a:xfrm>
            <a:off x="2887076" y="3872493"/>
            <a:ext cx="1748868" cy="11173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sp>
        <p:nvSpPr>
          <p:cNvPr id="79" name="Rectangle 34">
            <a:extLst>
              <a:ext uri="{FF2B5EF4-FFF2-40B4-BE49-F238E27FC236}">
                <a16:creationId xmlns:a16="http://schemas.microsoft.com/office/drawing/2014/main" id="{187FEB40-DA39-49C4-9464-1637D30BA56D}"/>
              </a:ext>
            </a:extLst>
          </p:cNvPr>
          <p:cNvSpPr/>
          <p:nvPr/>
        </p:nvSpPr>
        <p:spPr>
          <a:xfrm>
            <a:off x="4635944" y="3872893"/>
            <a:ext cx="1803222" cy="111732"/>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sp>
        <p:nvSpPr>
          <p:cNvPr id="80" name="Rectangle 35">
            <a:extLst>
              <a:ext uri="{FF2B5EF4-FFF2-40B4-BE49-F238E27FC236}">
                <a16:creationId xmlns:a16="http://schemas.microsoft.com/office/drawing/2014/main" id="{CEF8CB0A-259C-4E06-8736-9F5A1FC3ED7D}"/>
              </a:ext>
            </a:extLst>
          </p:cNvPr>
          <p:cNvSpPr/>
          <p:nvPr/>
        </p:nvSpPr>
        <p:spPr>
          <a:xfrm>
            <a:off x="6439167" y="3872893"/>
            <a:ext cx="1752067" cy="1117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sp>
        <p:nvSpPr>
          <p:cNvPr id="81" name="Rectangle 36">
            <a:extLst>
              <a:ext uri="{FF2B5EF4-FFF2-40B4-BE49-F238E27FC236}">
                <a16:creationId xmlns:a16="http://schemas.microsoft.com/office/drawing/2014/main" id="{00225696-425F-4C02-A742-42D294CF6901}"/>
              </a:ext>
            </a:extLst>
          </p:cNvPr>
          <p:cNvSpPr/>
          <p:nvPr/>
        </p:nvSpPr>
        <p:spPr>
          <a:xfrm>
            <a:off x="8188034" y="3858572"/>
            <a:ext cx="2767011" cy="1256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sp>
        <p:nvSpPr>
          <p:cNvPr id="43" name="Round Same Side Corner Rectangle 11">
            <a:extLst>
              <a:ext uri="{FF2B5EF4-FFF2-40B4-BE49-F238E27FC236}">
                <a16:creationId xmlns:a16="http://schemas.microsoft.com/office/drawing/2014/main" id="{91352CCC-625E-42CB-8FB9-5B866F06999C}"/>
              </a:ext>
            </a:extLst>
          </p:cNvPr>
          <p:cNvSpPr>
            <a:spLocks noChangeAspect="1"/>
          </p:cNvSpPr>
          <p:nvPr/>
        </p:nvSpPr>
        <p:spPr>
          <a:xfrm rot="9900000">
            <a:off x="5800270" y="4284723"/>
            <a:ext cx="396000" cy="336326"/>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ko-KR" altLang="en-US" dirty="0"/>
          </a:p>
        </p:txBody>
      </p:sp>
      <p:sp>
        <p:nvSpPr>
          <p:cNvPr id="44" name="Rectangle 30">
            <a:extLst>
              <a:ext uri="{FF2B5EF4-FFF2-40B4-BE49-F238E27FC236}">
                <a16:creationId xmlns:a16="http://schemas.microsoft.com/office/drawing/2014/main" id="{65E117AA-D8D4-4E9D-B1C4-1A6F47B55A0F}"/>
              </a:ext>
            </a:extLst>
          </p:cNvPr>
          <p:cNvSpPr/>
          <p:nvPr/>
        </p:nvSpPr>
        <p:spPr>
          <a:xfrm>
            <a:off x="7530197" y="3201629"/>
            <a:ext cx="349390" cy="348369"/>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ko-KR" altLang="en-US" dirty="0"/>
          </a:p>
        </p:txBody>
      </p:sp>
      <p:sp>
        <p:nvSpPr>
          <p:cNvPr id="45" name="Frame 17">
            <a:extLst>
              <a:ext uri="{FF2B5EF4-FFF2-40B4-BE49-F238E27FC236}">
                <a16:creationId xmlns:a16="http://schemas.microsoft.com/office/drawing/2014/main" id="{EB08316B-EE6C-42E8-805D-E058F57C5457}"/>
              </a:ext>
            </a:extLst>
          </p:cNvPr>
          <p:cNvSpPr/>
          <p:nvPr/>
        </p:nvSpPr>
        <p:spPr>
          <a:xfrm>
            <a:off x="9708431" y="4293669"/>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3" name="Овал 2"/>
          <p:cNvSpPr/>
          <p:nvPr/>
        </p:nvSpPr>
        <p:spPr>
          <a:xfrm>
            <a:off x="2166947" y="4261588"/>
            <a:ext cx="462607" cy="428092"/>
          </a:xfrm>
          <a:prstGeom prst="ellipse">
            <a:avLst/>
          </a:prstGeom>
          <a:noFill/>
          <a:ln w="28575">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ln w="38100">
                <a:solidFill>
                  <a:schemeClr val="bg1"/>
                </a:solidFill>
              </a:ln>
              <a:noFill/>
            </a:endParaRPr>
          </a:p>
        </p:txBody>
      </p:sp>
      <p:sp>
        <p:nvSpPr>
          <p:cNvPr id="87" name="Trapezoid 3">
            <a:extLst>
              <a:ext uri="{FF2B5EF4-FFF2-40B4-BE49-F238E27FC236}">
                <a16:creationId xmlns:a16="http://schemas.microsoft.com/office/drawing/2014/main" id="{DE1290B5-C995-4C48-B597-2A4FB1C466EA}"/>
              </a:ext>
            </a:extLst>
          </p:cNvPr>
          <p:cNvSpPr/>
          <p:nvPr/>
        </p:nvSpPr>
        <p:spPr>
          <a:xfrm>
            <a:off x="2263224" y="4317739"/>
            <a:ext cx="282367" cy="287782"/>
          </a:xfrm>
          <a:custGeom>
            <a:avLst/>
            <a:gdLst/>
            <a:ahLst/>
            <a:cxnLst/>
            <a:rect l="l" t="t" r="r" b="b"/>
            <a:pathLst>
              <a:path w="3890855" h="3965475">
                <a:moveTo>
                  <a:pt x="513635" y="2426125"/>
                </a:moveTo>
                <a:lnTo>
                  <a:pt x="1518439" y="2426125"/>
                </a:lnTo>
                <a:cubicBezTo>
                  <a:pt x="1550976" y="2510415"/>
                  <a:pt x="1581900" y="2596962"/>
                  <a:pt x="1610725" y="2683637"/>
                </a:cubicBezTo>
                <a:lnTo>
                  <a:pt x="901668" y="2683637"/>
                </a:lnTo>
                <a:lnTo>
                  <a:pt x="559881" y="3707964"/>
                </a:lnTo>
                <a:lnTo>
                  <a:pt x="1917114" y="3707964"/>
                </a:lnTo>
                <a:cubicBezTo>
                  <a:pt x="1925031" y="3729959"/>
                  <a:pt x="1931702" y="3744180"/>
                  <a:pt x="1936944" y="3749452"/>
                </a:cubicBezTo>
                <a:cubicBezTo>
                  <a:pt x="1940579" y="3743065"/>
                  <a:pt x="1945876" y="3728913"/>
                  <a:pt x="1952632" y="3707964"/>
                </a:cubicBezTo>
                <a:lnTo>
                  <a:pt x="3330974" y="3707964"/>
                </a:lnTo>
                <a:lnTo>
                  <a:pt x="2989187" y="2683637"/>
                </a:lnTo>
                <a:lnTo>
                  <a:pt x="2271337" y="2683637"/>
                </a:lnTo>
                <a:cubicBezTo>
                  <a:pt x="2301469" y="2597098"/>
                  <a:pt x="2333531" y="2510572"/>
                  <a:pt x="2366939" y="2426125"/>
                </a:cubicBezTo>
                <a:lnTo>
                  <a:pt x="3377220" y="2426125"/>
                </a:lnTo>
                <a:lnTo>
                  <a:pt x="3890855" y="3965475"/>
                </a:lnTo>
                <a:lnTo>
                  <a:pt x="0" y="3965475"/>
                </a:lnTo>
                <a:close/>
                <a:moveTo>
                  <a:pt x="1936944" y="620869"/>
                </a:moveTo>
                <a:cubicBezTo>
                  <a:pt x="1782578" y="620869"/>
                  <a:pt x="1657440" y="746006"/>
                  <a:pt x="1657440" y="900372"/>
                </a:cubicBezTo>
                <a:cubicBezTo>
                  <a:pt x="1657440" y="1054738"/>
                  <a:pt x="1782578" y="1179876"/>
                  <a:pt x="1936944" y="1179876"/>
                </a:cubicBezTo>
                <a:cubicBezTo>
                  <a:pt x="2091310" y="1179876"/>
                  <a:pt x="2216447" y="1054738"/>
                  <a:pt x="2216447" y="900372"/>
                </a:cubicBezTo>
                <a:cubicBezTo>
                  <a:pt x="2216447" y="746006"/>
                  <a:pt x="2091310" y="620869"/>
                  <a:pt x="1936944" y="620869"/>
                </a:cubicBezTo>
                <a:close/>
                <a:moveTo>
                  <a:pt x="1936944" y="0"/>
                </a:moveTo>
                <a:cubicBezTo>
                  <a:pt x="2169175" y="0"/>
                  <a:pt x="2401406" y="88593"/>
                  <a:pt x="2578592" y="265779"/>
                </a:cubicBezTo>
                <a:lnTo>
                  <a:pt x="2578592" y="265780"/>
                </a:lnTo>
                <a:cubicBezTo>
                  <a:pt x="2932964" y="620153"/>
                  <a:pt x="2888999" y="1155622"/>
                  <a:pt x="2578592" y="1549077"/>
                </a:cubicBezTo>
                <a:cubicBezTo>
                  <a:pt x="2248849" y="1967039"/>
                  <a:pt x="1976153" y="3125749"/>
                  <a:pt x="1936944" y="3194660"/>
                </a:cubicBezTo>
                <a:cubicBezTo>
                  <a:pt x="1883033" y="3140450"/>
                  <a:pt x="1647095" y="1944983"/>
                  <a:pt x="1295295" y="1549076"/>
                </a:cubicBezTo>
                <a:cubicBezTo>
                  <a:pt x="962406" y="1174450"/>
                  <a:pt x="940923" y="620152"/>
                  <a:pt x="1295295" y="265779"/>
                </a:cubicBezTo>
                <a:cubicBezTo>
                  <a:pt x="1472481" y="88593"/>
                  <a:pt x="1704713" y="0"/>
                  <a:pt x="19369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88" name="Rectangle 7">
            <a:extLst>
              <a:ext uri="{FF2B5EF4-FFF2-40B4-BE49-F238E27FC236}">
                <a16:creationId xmlns:a16="http://schemas.microsoft.com/office/drawing/2014/main" id="{84693C49-05C6-4CD0-A900-4B843CF3016D}"/>
              </a:ext>
            </a:extLst>
          </p:cNvPr>
          <p:cNvSpPr/>
          <p:nvPr/>
        </p:nvSpPr>
        <p:spPr>
          <a:xfrm rot="18900000">
            <a:off x="4084002" y="3165889"/>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9" name="직사각형 113">
            <a:extLst>
              <a:ext uri="{FF2B5EF4-FFF2-40B4-BE49-F238E27FC236}">
                <a16:creationId xmlns:a16="http://schemas.microsoft.com/office/drawing/2014/main" id="{0217C180-7CB3-48EA-9FEC-94C28A4B6A04}"/>
              </a:ext>
            </a:extLst>
          </p:cNvPr>
          <p:cNvSpPr>
            <a:spLocks noChangeArrowheads="1"/>
          </p:cNvSpPr>
          <p:nvPr/>
        </p:nvSpPr>
        <p:spPr bwMode="auto">
          <a:xfrm>
            <a:off x="2952642" y="4137380"/>
            <a:ext cx="2464009" cy="584775"/>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ru-RU" altLang="ko-KR" sz="16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   23.08.2021</a:t>
            </a:r>
            <a:r>
              <a:rPr lang="ru-RU" sz="1600" dirty="0">
                <a:solidFill>
                  <a:schemeClr val="accent5">
                    <a:lumMod val="50000"/>
                  </a:schemeClr>
                </a:solidFill>
              </a:rPr>
              <a:t> –</a:t>
            </a:r>
            <a:r>
              <a:rPr lang="ru-RU" altLang="ko-KR" sz="16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  08.10.2021</a:t>
            </a:r>
            <a:endParaRPr lang="ko-KR" altLang="en-US" sz="1600" dirty="0">
              <a:solidFill>
                <a:schemeClr val="accent5">
                  <a:lumMod val="50000"/>
                </a:schemeClr>
              </a:solidFill>
              <a:latin typeface="Tahoma" panose="020B0604030504040204" pitchFamily="34" charset="0"/>
              <a:cs typeface="Tahoma" panose="020B0604030504040204" pitchFamily="34" charset="0"/>
            </a:endParaRPr>
          </a:p>
        </p:txBody>
      </p:sp>
      <p:sp>
        <p:nvSpPr>
          <p:cNvPr id="90" name="직사각형 113">
            <a:extLst>
              <a:ext uri="{FF2B5EF4-FFF2-40B4-BE49-F238E27FC236}">
                <a16:creationId xmlns:a16="http://schemas.microsoft.com/office/drawing/2014/main" id="{0217C180-7CB3-48EA-9FEC-94C28A4B6A04}"/>
              </a:ext>
            </a:extLst>
          </p:cNvPr>
          <p:cNvSpPr>
            <a:spLocks noChangeArrowheads="1"/>
          </p:cNvSpPr>
          <p:nvPr/>
        </p:nvSpPr>
        <p:spPr bwMode="auto">
          <a:xfrm>
            <a:off x="4683118" y="3100383"/>
            <a:ext cx="2464009" cy="584775"/>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ru-RU" altLang="ko-KR" sz="16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   06.09.2021</a:t>
            </a:r>
            <a:r>
              <a:rPr lang="ru-RU" sz="1600" dirty="0">
                <a:solidFill>
                  <a:schemeClr val="accent5">
                    <a:lumMod val="50000"/>
                  </a:schemeClr>
                </a:solidFill>
              </a:rPr>
              <a:t> –</a:t>
            </a:r>
            <a:r>
              <a:rPr lang="ru-RU" altLang="ko-KR" sz="16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  11.10.2021</a:t>
            </a:r>
            <a:endParaRPr lang="ko-KR" altLang="en-US" sz="1600" dirty="0">
              <a:solidFill>
                <a:schemeClr val="accent5">
                  <a:lumMod val="50000"/>
                </a:schemeClr>
              </a:solidFill>
              <a:latin typeface="Tahoma" panose="020B0604030504040204" pitchFamily="34" charset="0"/>
              <a:cs typeface="Tahoma" panose="020B0604030504040204" pitchFamily="34" charset="0"/>
            </a:endParaRPr>
          </a:p>
        </p:txBody>
      </p:sp>
      <p:sp>
        <p:nvSpPr>
          <p:cNvPr id="91" name="TextBox 90">
            <a:extLst>
              <a:ext uri="{FF2B5EF4-FFF2-40B4-BE49-F238E27FC236}">
                <a16:creationId xmlns:a16="http://schemas.microsoft.com/office/drawing/2014/main" id="{162C46B5-9566-42ED-B615-9C38E8E8C432}"/>
              </a:ext>
            </a:extLst>
          </p:cNvPr>
          <p:cNvSpPr txBox="1"/>
          <p:nvPr/>
        </p:nvSpPr>
        <p:spPr>
          <a:xfrm>
            <a:off x="4963735" y="4979807"/>
            <a:ext cx="1977233" cy="1169551"/>
          </a:xfrm>
          <a:prstGeom prst="rect">
            <a:avLst/>
          </a:prstGeom>
          <a:noFill/>
        </p:spPr>
        <p:txBody>
          <a:bodyPr wrap="square" rtlCol="0">
            <a:spAutoFit/>
          </a:bodyPr>
          <a:lstStyle/>
          <a:p>
            <a:pPr algn="ctr"/>
            <a:r>
              <a:rPr lang="ru-RU" altLang="ko-KR" sz="1400" dirty="0">
                <a:solidFill>
                  <a:schemeClr val="tx2"/>
                </a:solidFill>
                <a:latin typeface="Tahoma" panose="020B0604030504040204" pitchFamily="34" charset="0"/>
                <a:ea typeface="Tahoma" panose="020B0604030504040204" pitchFamily="34" charset="0"/>
                <a:cs typeface="Tahoma" panose="020B0604030504040204" pitchFamily="34" charset="0"/>
              </a:rPr>
              <a:t>Прием заявок на участие в конкурсном отборе инициативных проектов</a:t>
            </a:r>
            <a:endParaRPr lang="ko-KR" altLang="en-US" sz="1400" dirty="0">
              <a:solidFill>
                <a:schemeClr val="tx2"/>
              </a:solidFill>
              <a:latin typeface="Tahoma" panose="020B0604030504040204" pitchFamily="34" charset="0"/>
              <a:cs typeface="Tahoma" panose="020B0604030504040204" pitchFamily="34" charset="0"/>
            </a:endParaRPr>
          </a:p>
        </p:txBody>
      </p:sp>
      <p:sp>
        <p:nvSpPr>
          <p:cNvPr id="94" name="직사각형 113">
            <a:extLst>
              <a:ext uri="{FF2B5EF4-FFF2-40B4-BE49-F238E27FC236}">
                <a16:creationId xmlns:a16="http://schemas.microsoft.com/office/drawing/2014/main" id="{0217C180-7CB3-48EA-9FEC-94C28A4B6A04}"/>
              </a:ext>
            </a:extLst>
          </p:cNvPr>
          <p:cNvSpPr>
            <a:spLocks noChangeArrowheads="1"/>
          </p:cNvSpPr>
          <p:nvPr/>
        </p:nvSpPr>
        <p:spPr bwMode="auto">
          <a:xfrm>
            <a:off x="6498916" y="4104905"/>
            <a:ext cx="2464009" cy="584775"/>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ru-RU" altLang="ko-KR" sz="16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октябрь 2021 – </a:t>
            </a:r>
          </a:p>
          <a:p>
            <a:pPr algn="ctr"/>
            <a:r>
              <a:rPr lang="ru-RU" altLang="ko-KR" sz="16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ноябрь 2021</a:t>
            </a:r>
            <a:endParaRPr lang="ko-KR" altLang="en-US" sz="1600" dirty="0">
              <a:solidFill>
                <a:schemeClr val="accent5">
                  <a:lumMod val="50000"/>
                </a:schemeClr>
              </a:solidFill>
              <a:latin typeface="Tahoma" panose="020B0604030504040204" pitchFamily="34" charset="0"/>
              <a:cs typeface="Tahoma" panose="020B0604030504040204" pitchFamily="34" charset="0"/>
            </a:endParaRPr>
          </a:p>
        </p:txBody>
      </p:sp>
      <p:sp>
        <p:nvSpPr>
          <p:cNvPr id="95" name="TextBox 94">
            <a:extLst>
              <a:ext uri="{FF2B5EF4-FFF2-40B4-BE49-F238E27FC236}">
                <a16:creationId xmlns:a16="http://schemas.microsoft.com/office/drawing/2014/main" id="{162C46B5-9566-42ED-B615-9C38E8E8C432}"/>
              </a:ext>
            </a:extLst>
          </p:cNvPr>
          <p:cNvSpPr txBox="1"/>
          <p:nvPr/>
        </p:nvSpPr>
        <p:spPr>
          <a:xfrm>
            <a:off x="8879032" y="4950356"/>
            <a:ext cx="1977233" cy="1169551"/>
          </a:xfrm>
          <a:prstGeom prst="rect">
            <a:avLst/>
          </a:prstGeom>
          <a:noFill/>
        </p:spPr>
        <p:txBody>
          <a:bodyPr wrap="square" rtlCol="0">
            <a:spAutoFit/>
          </a:bodyPr>
          <a:lstStyle/>
          <a:p>
            <a:pPr algn="ctr"/>
            <a:r>
              <a:rPr lang="ru-RU" altLang="ko-KR" sz="1400" dirty="0">
                <a:solidFill>
                  <a:schemeClr val="tx2"/>
                </a:solidFill>
                <a:latin typeface="Tahoma" panose="020B0604030504040204" pitchFamily="34" charset="0"/>
                <a:ea typeface="Tahoma" panose="020B0604030504040204" pitchFamily="34" charset="0"/>
                <a:cs typeface="Tahoma" panose="020B0604030504040204" pitchFamily="34" charset="0"/>
              </a:rPr>
              <a:t>Заседание Конкурсной комиссии,</a:t>
            </a:r>
          </a:p>
          <a:p>
            <a:pPr algn="ctr"/>
            <a:r>
              <a:rPr lang="ru-RU" altLang="ko-KR" sz="1400" dirty="0">
                <a:solidFill>
                  <a:schemeClr val="tx2"/>
                </a:solidFill>
                <a:latin typeface="Tahoma" panose="020B0604030504040204" pitchFamily="34" charset="0"/>
                <a:ea typeface="Tahoma" panose="020B0604030504040204" pitchFamily="34" charset="0"/>
                <a:cs typeface="Tahoma" panose="020B0604030504040204" pitchFamily="34" charset="0"/>
              </a:rPr>
              <a:t>утверждение рейтинга проектов-победителей </a:t>
            </a:r>
            <a:endParaRPr lang="ko-KR" altLang="en-US" sz="1400" dirty="0">
              <a:solidFill>
                <a:schemeClr val="tx2"/>
              </a:solidFill>
              <a:latin typeface="Tahoma" panose="020B0604030504040204" pitchFamily="34" charset="0"/>
              <a:cs typeface="Tahoma" panose="020B0604030504040204" pitchFamily="34" charset="0"/>
            </a:endParaRPr>
          </a:p>
        </p:txBody>
      </p:sp>
      <p:sp>
        <p:nvSpPr>
          <p:cNvPr id="96" name="직사각형 113">
            <a:extLst>
              <a:ext uri="{FF2B5EF4-FFF2-40B4-BE49-F238E27FC236}">
                <a16:creationId xmlns:a16="http://schemas.microsoft.com/office/drawing/2014/main" id="{0217C180-7CB3-48EA-9FEC-94C28A4B6A04}"/>
              </a:ext>
            </a:extLst>
          </p:cNvPr>
          <p:cNvSpPr>
            <a:spLocks noChangeArrowheads="1"/>
          </p:cNvSpPr>
          <p:nvPr/>
        </p:nvSpPr>
        <p:spPr bwMode="auto">
          <a:xfrm>
            <a:off x="8635643" y="3407655"/>
            <a:ext cx="2464009" cy="338554"/>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ru-RU" altLang="ko-KR" sz="16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до 30.11.2021</a:t>
            </a:r>
            <a:endParaRPr lang="ko-KR" altLang="en-US" sz="1600" dirty="0">
              <a:solidFill>
                <a:schemeClr val="accent5">
                  <a:lumMod val="50000"/>
                </a:schemeClr>
              </a:solidFill>
              <a:latin typeface="Tahoma" panose="020B0604030504040204" pitchFamily="34" charset="0"/>
              <a:cs typeface="Tahoma" panose="020B0604030504040204" pitchFamily="34" charset="0"/>
            </a:endParaRPr>
          </a:p>
        </p:txBody>
      </p:sp>
      <p:sp>
        <p:nvSpPr>
          <p:cNvPr id="32" name="Заголовок 1">
            <a:extLst>
              <a:ext uri="{FF2B5EF4-FFF2-40B4-BE49-F238E27FC236}">
                <a16:creationId xmlns:a16="http://schemas.microsoft.com/office/drawing/2014/main" id="{29A75541-4931-1745-8DB8-F5EE48A8FA15}"/>
              </a:ext>
            </a:extLst>
          </p:cNvPr>
          <p:cNvSpPr>
            <a:spLocks noGrp="1"/>
          </p:cNvSpPr>
          <p:nvPr>
            <p:ph type="ctrTitle"/>
          </p:nvPr>
        </p:nvSpPr>
        <p:spPr>
          <a:xfrm>
            <a:off x="628650" y="519758"/>
            <a:ext cx="10027627" cy="1089233"/>
          </a:xfrm>
        </p:spPr>
        <p:txBody>
          <a:bodyPr/>
          <a:lstStyle/>
          <a:p>
            <a:r>
              <a:rPr lang="ru-RU" sz="2400" dirty="0">
                <a:solidFill>
                  <a:srgbClr val="1A1A1A"/>
                </a:solidFill>
              </a:rPr>
              <a:t>ИТОГИ КОНКУРСНЫХ ПРОЦЕДУР КОНКУРСНОГО ОТБОРА ИНИЦИАТИВНЫХ ПРОЕКТОВ 2022 ГОДА</a:t>
            </a:r>
            <a:br>
              <a:rPr lang="ru-RU" dirty="0">
                <a:solidFill>
                  <a:srgbClr val="1A1A1A"/>
                </a:solidFill>
              </a:rPr>
            </a:br>
            <a:endParaRPr lang="ru-RU" dirty="0"/>
          </a:p>
        </p:txBody>
      </p:sp>
      <p:cxnSp>
        <p:nvCxnSpPr>
          <p:cNvPr id="33" name="Прямая соединительная линия 32">
            <a:extLst>
              <a:ext uri="{FF2B5EF4-FFF2-40B4-BE49-F238E27FC236}">
                <a16:creationId xmlns:a16="http://schemas.microsoft.com/office/drawing/2014/main" id="{7001D393-D1B2-E449-93B5-D2809DA137CB}"/>
              </a:ext>
            </a:extLst>
          </p:cNvPr>
          <p:cNvCxnSpPr/>
          <p:nvPr/>
        </p:nvCxnSpPr>
        <p:spPr>
          <a:xfrm flipH="1">
            <a:off x="707954" y="1221759"/>
            <a:ext cx="4813416" cy="0"/>
          </a:xfrm>
          <a:prstGeom prst="line">
            <a:avLst/>
          </a:prstGeom>
          <a:ln w="38100">
            <a:gradFill>
              <a:gsLst>
                <a:gs pos="0">
                  <a:srgbClr val="128657"/>
                </a:gs>
                <a:gs pos="100000">
                  <a:srgbClr val="BADC2A"/>
                </a:gs>
              </a:gsLst>
              <a:lin ang="10800000" scaled="0"/>
            </a:gradFill>
          </a:ln>
        </p:spPr>
        <p:style>
          <a:lnRef idx="1">
            <a:schemeClr val="accent1"/>
          </a:lnRef>
          <a:fillRef idx="0">
            <a:schemeClr val="accent1"/>
          </a:fillRef>
          <a:effectRef idx="0">
            <a:schemeClr val="accent1"/>
          </a:effectRef>
          <a:fontRef idx="minor">
            <a:schemeClr val="tx1"/>
          </a:fontRef>
        </p:style>
      </p:cxnSp>
      <p:sp>
        <p:nvSpPr>
          <p:cNvPr id="34" name="Подзаголовок 9">
            <a:extLst>
              <a:ext uri="{FF2B5EF4-FFF2-40B4-BE49-F238E27FC236}">
                <a16:creationId xmlns:a16="http://schemas.microsoft.com/office/drawing/2014/main" id="{935E8894-AAEF-F943-BC42-4E0187C9721D}"/>
              </a:ext>
            </a:extLst>
          </p:cNvPr>
          <p:cNvSpPr txBox="1">
            <a:spLocks/>
          </p:cNvSpPr>
          <p:nvPr/>
        </p:nvSpPr>
        <p:spPr>
          <a:xfrm>
            <a:off x="628650" y="1353884"/>
            <a:ext cx="9842988" cy="51021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200"/>
              </a:spcBef>
              <a:buFontTx/>
              <a:buNone/>
              <a:defRPr sz="2000" kern="1200" baseline="0">
                <a:solidFill>
                  <a:schemeClr val="bg2">
                    <a:lumMod val="10000"/>
                  </a:schemeClr>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2000" kern="1200">
                <a:solidFill>
                  <a:srgbClr val="1A1A1A"/>
                </a:solidFill>
                <a:latin typeface="BigCity Grotesque Pro Book" panose="02070503070706040303" pitchFamily="18" charset="-52"/>
                <a:ea typeface="+mn-ea"/>
                <a:cs typeface="+mn-cs"/>
              </a:defRPr>
            </a:lvl2pPr>
            <a:lvl3pPr marL="914400" indent="0" algn="ctr" defTabSz="914400" rtl="0" eaLnBrk="1" latinLnBrk="0" hangingPunct="1">
              <a:lnSpc>
                <a:spcPct val="100000"/>
              </a:lnSpc>
              <a:spcBef>
                <a:spcPts val="0"/>
              </a:spcBef>
              <a:buClr>
                <a:srgbClr val="45D487"/>
              </a:buClr>
              <a:buFont typeface="Arial" panose="020B0604020202020204" pitchFamily="34" charset="0"/>
              <a:buNone/>
              <a:defRPr sz="1800" kern="1200">
                <a:solidFill>
                  <a:srgbClr val="1A1A1A"/>
                </a:solidFill>
                <a:latin typeface="BigCity Grotesque Pro Book" panose="02070503070706040303" pitchFamily="18" charset="-52"/>
                <a:ea typeface="+mn-ea"/>
                <a:cs typeface="+mn-cs"/>
              </a:defRPr>
            </a:lvl3pPr>
            <a:lvl4pPr marL="1371600" indent="0" algn="ctr" defTabSz="914400" rtl="0" eaLnBrk="1" latinLnBrk="0" hangingPunct="1">
              <a:lnSpc>
                <a:spcPct val="100000"/>
              </a:lnSpc>
              <a:spcBef>
                <a:spcPts val="0"/>
              </a:spcBef>
              <a:buClr>
                <a:srgbClr val="45D487"/>
              </a:buClr>
              <a:buFont typeface="BigCity Grotesque Pro Book" panose="02070503070706040303" pitchFamily="18" charset="-52"/>
              <a:buNone/>
              <a:defRPr sz="1600" kern="1200">
                <a:solidFill>
                  <a:srgbClr val="1A1A1A"/>
                </a:solidFill>
                <a:latin typeface="BigCity Grotesque Pro Book" panose="02070503070706040303" pitchFamily="18" charset="-52"/>
                <a:ea typeface="+mn-ea"/>
                <a:cs typeface="+mn-cs"/>
              </a:defRPr>
            </a:lvl4pPr>
            <a:lvl5pPr marL="1828800" indent="0" algn="ctr" defTabSz="914400" rtl="0" eaLnBrk="1" latinLnBrk="0" hangingPunct="1">
              <a:lnSpc>
                <a:spcPct val="100000"/>
              </a:lnSpc>
              <a:spcBef>
                <a:spcPts val="0"/>
              </a:spcBef>
              <a:buClr>
                <a:srgbClr val="45D487"/>
              </a:buClr>
              <a:buFont typeface="Courier New" panose="02070309020205020404" pitchFamily="49" charset="0"/>
              <a:buNone/>
              <a:defRPr sz="1600" kern="1200">
                <a:solidFill>
                  <a:srgbClr val="1A1A1A"/>
                </a:solidFill>
                <a:latin typeface="BigCity Grotesque Pro Book" panose="02070503070706040303" pitchFamily="18" charset="-52"/>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600" b="1" dirty="0"/>
              <a:t>ЭТАПЫ</a:t>
            </a:r>
            <a:r>
              <a:rPr lang="ru-RU" sz="1600" dirty="0"/>
              <a:t> ПРОВЕДЕНИЯ ЗАЯВОЧНОЙ КАМПАНИИ</a:t>
            </a:r>
          </a:p>
          <a:p>
            <a:endParaRPr lang="ru-RU" sz="1600" dirty="0"/>
          </a:p>
        </p:txBody>
      </p:sp>
    </p:spTree>
    <p:extLst>
      <p:ext uri="{BB962C8B-B14F-4D97-AF65-F5344CB8AC3E}">
        <p14:creationId xmlns:p14="http://schemas.microsoft.com/office/powerpoint/2010/main" val="3051103984"/>
      </p:ext>
    </p:extLst>
  </p:cSld>
  <p:clrMapOvr>
    <a:masterClrMapping/>
  </p:clrMapOvr>
</p:sld>
</file>

<file path=ppt/theme/theme1.xml><?xml version="1.0" encoding="utf-8"?>
<a:theme xmlns:a="http://schemas.openxmlformats.org/drawingml/2006/main" name="Тема Office">
  <a:themeElements>
    <a:clrScheme name="Пользовательские 3">
      <a:dk1>
        <a:srgbClr val="1A1A1A"/>
      </a:dk1>
      <a:lt1>
        <a:srgbClr val="FFFFFF"/>
      </a:lt1>
      <a:dk2>
        <a:srgbClr val="1A1A1A"/>
      </a:dk2>
      <a:lt2>
        <a:srgbClr val="ECECEC"/>
      </a:lt2>
      <a:accent1>
        <a:srgbClr val="005F37"/>
      </a:accent1>
      <a:accent2>
        <a:srgbClr val="FFFF18"/>
      </a:accent2>
      <a:accent3>
        <a:srgbClr val="FFFFFF"/>
      </a:accent3>
      <a:accent4>
        <a:srgbClr val="EAB900"/>
      </a:accent4>
      <a:accent5>
        <a:srgbClr val="45D386"/>
      </a:accent5>
      <a:accent6>
        <a:srgbClr val="FFD31A"/>
      </a:accent6>
      <a:hlink>
        <a:srgbClr val="FFD31A"/>
      </a:hlink>
      <a:folHlink>
        <a:srgbClr val="0060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template 16^9_fin_27.07.2017" id="{027BC5F1-BEA1-4AA6-A487-46BA027A8157}" vid="{54171994-4625-4A34-90BA-2824439F1B4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20297</TotalTime>
  <Words>1047</Words>
  <Application>Microsoft Office PowerPoint</Application>
  <PresentationFormat>Широкоэкранный</PresentationFormat>
  <Paragraphs>488</Paragraphs>
  <Slides>15</Slides>
  <Notes>5</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15</vt:i4>
      </vt:variant>
    </vt:vector>
  </HeadingPairs>
  <TitlesOfParts>
    <vt:vector size="22" baseType="lpstr">
      <vt:lpstr>BigCity Grotesque Pro Book</vt:lpstr>
      <vt:lpstr>Arial</vt:lpstr>
      <vt:lpstr>Calibri</vt:lpstr>
      <vt:lpstr>Courier New</vt:lpstr>
      <vt:lpstr>굴림</vt:lpstr>
      <vt:lpstr>Tahoma</vt:lpstr>
      <vt:lpstr>Тема Office</vt:lpstr>
      <vt:lpstr>ИТОГИ РЕАЛИЗАЦИИ ПРАКТИКИ  ИНИЦИАТИВНОГО БЮДЖЕТИРОВАНИЯ В НОВОСИБИРСКОЙ ОБЛАСТИ </vt:lpstr>
      <vt:lpstr>СОДЕРЖАНИЕ  ДОКЛАДА</vt:lpstr>
      <vt:lpstr>ХАРАКТЕРИСТИКА РАЗВИТИЯ ПРАКТИКИ ИНИЦИАТИВНОГО БЮДЖЕТИРОВАНИЯ В НОВОСИБИРСКОЙ ОБЛАСТИ </vt:lpstr>
      <vt:lpstr>ХАРАКТЕРИСТИКА РАЗВИТИЯ ПРАКТИКИ ИНИЦИАТИВНОГО БЮДЖЕТИРОВАНИЯ В НОВОСИБИРСКОЙ ОБЛАСТИ </vt:lpstr>
      <vt:lpstr>ХАРАКТЕРИСТИКА РАЗВИТИЯ ПРАКТИКИ ИНИЦИАТИВНОГО БЮДЖЕТИРОВАНИЯ В НОВОСИБИРСКОЙ ОБЛАСТИ </vt:lpstr>
      <vt:lpstr>ХАРАКТЕРИСТИКА РАЗВИТИЯ ПРАКТИКИ ИНИЦИАТИВНОГО БЮДЖЕТИРОВАНИЯ В НОВОСИБИРСКОЙ ОБЛАСТИ </vt:lpstr>
      <vt:lpstr>ХАРАКТЕРИСТИКА РАЗВИТИЯ ПРАКТИКИ ИНИЦИАТИВНОГО БЮДЖЕТИРОВАНИЯ В НОВОСИБИРСКОЙ ОБЛАСТИ </vt:lpstr>
      <vt:lpstr>ХАРАКТЕРИСТИКА РАЗВИТИЯ ПРАКТИКИ ИНИЦИАТИВНОГО БЮДЖЕТИРОВАНИЯ В НОВОСИБИРСКОЙ ОБЛАСТИ </vt:lpstr>
      <vt:lpstr>ИТОГИ КОНКУРСНЫХ ПРОЦЕДУР КОНКУРСНОГО ОТБОРА ИНИЦИАТИВНЫХ ПРОЕКТОВ 2022 ГОДА </vt:lpstr>
      <vt:lpstr>ИТОГИ КОНКУРСНЫХ ПРОЦЕДУР КОНКУРСНОГО ОТБОРА ИНИЦИАТИВНЫХ ПРОЕКТОВ 2022 ГОДА </vt:lpstr>
      <vt:lpstr>ИТОГИ КОНКУРСНЫХ ПРОЦЕДУР КОНКУРСНОГО ОТБОРА ИНИЦИАТИВНЫХ ПРОЕКТОВ 2022 ГОДА </vt:lpstr>
      <vt:lpstr>ИТОГИ КОНКУРСНЫХ ПРОЦЕДУР КОНКУРСНОГО ОТБОРА ИНИЦИАТИВНЫХ ПРОЕКТОВ 2022 ГОДА </vt:lpstr>
      <vt:lpstr>ИТОГИ КОНКУРСНЫХ ПРОЦЕДУР КОНКУРСНОГО ОТБОРА ИНИЦИАТИВНЫХ ПРОЕКТОВ 2022 ГОДА </vt:lpstr>
      <vt:lpstr>ИТОГИ КОНКУРСНЫХ ПРОЦЕДУР КОНКУРСНОГО ОТБОРА ИНИЦИАТИВНЫХ ПРОЕКТОВ 2022 ГОДА </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Microsoft Office User</dc:creator>
  <cp:lastModifiedBy>Сивков Илья Евгеньевич</cp:lastModifiedBy>
  <cp:revision>264</cp:revision>
  <cp:lastPrinted>2021-11-30T02:59:48Z</cp:lastPrinted>
  <dcterms:created xsi:type="dcterms:W3CDTF">2020-10-27T14:40:58Z</dcterms:created>
  <dcterms:modified xsi:type="dcterms:W3CDTF">2021-11-30T03:12:52Z</dcterms:modified>
</cp:coreProperties>
</file>